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64" r:id="rId2"/>
    <p:sldId id="310" r:id="rId3"/>
    <p:sldId id="272" r:id="rId4"/>
    <p:sldId id="273" r:id="rId5"/>
    <p:sldId id="274" r:id="rId6"/>
    <p:sldId id="271" r:id="rId7"/>
    <p:sldId id="256" r:id="rId8"/>
    <p:sldId id="257" r:id="rId9"/>
    <p:sldId id="287" r:id="rId10"/>
    <p:sldId id="258" r:id="rId11"/>
    <p:sldId id="276" r:id="rId12"/>
    <p:sldId id="288" r:id="rId13"/>
    <p:sldId id="277" r:id="rId14"/>
    <p:sldId id="289" r:id="rId15"/>
    <p:sldId id="278" r:id="rId16"/>
    <p:sldId id="290" r:id="rId17"/>
    <p:sldId id="279" r:id="rId18"/>
    <p:sldId id="280" r:id="rId19"/>
    <p:sldId id="281" r:id="rId20"/>
    <p:sldId id="282" r:id="rId21"/>
    <p:sldId id="311" r:id="rId22"/>
    <p:sldId id="283" r:id="rId23"/>
    <p:sldId id="285" r:id="rId24"/>
    <p:sldId id="312" r:id="rId25"/>
    <p:sldId id="265" r:id="rId26"/>
    <p:sldId id="266" r:id="rId27"/>
    <p:sldId id="286" r:id="rId28"/>
    <p:sldId id="314" r:id="rId29"/>
    <p:sldId id="315" r:id="rId30"/>
    <p:sldId id="316" r:id="rId31"/>
    <p:sldId id="268" r:id="rId32"/>
    <p:sldId id="317" r:id="rId33"/>
    <p:sldId id="318" r:id="rId34"/>
    <p:sldId id="269" r:id="rId35"/>
    <p:sldId id="27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275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2C4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53762" autoAdjust="0"/>
  </p:normalViewPr>
  <p:slideViewPr>
    <p:cSldViewPr snapToGrid="0" snapToObjects="1">
      <p:cViewPr varScale="1">
        <p:scale>
          <a:sx n="59" d="100"/>
          <a:sy n="59" d="100"/>
        </p:scale>
        <p:origin x="27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A0CD3-E204-AF48-99C3-57C275D6F688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5634B-358F-3341-AE28-3853E56C1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727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){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this.name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this.path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=[];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this.children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=[];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n1 = new </a:t>
            </a:r>
            <a:r>
              <a:rPr lang="en" altLang="zh-CN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('1');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n2 = new </a:t>
            </a:r>
            <a:r>
              <a:rPr lang="en" altLang="zh-CN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('2');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n3 = new </a:t>
            </a:r>
            <a:r>
              <a:rPr lang="en" altLang="zh-CN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('3');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n4 = new </a:t>
            </a:r>
            <a:r>
              <a:rPr lang="en" altLang="zh-CN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('4');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n5 = new </a:t>
            </a:r>
            <a:r>
              <a:rPr lang="en" altLang="zh-CN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('5');</a:t>
            </a:r>
          </a:p>
          <a:p>
            <a:b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n1.children = [n2,n4]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n2.children = [n1,n3,n5]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n3.children = [n2,n5]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n4.children = [n1,n2]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n5.children = [n2,n3,n4]</a:t>
            </a:r>
          </a:p>
          <a:p>
            <a:b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bfs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){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queue = [];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= new 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set.add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queue.unshift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.path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while(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queue.length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&gt;0){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 =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queue.pop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cur.children.forEach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it=&gt;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if(!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set.has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)){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queue.unshift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set.add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.path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[...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cur.path,</a:t>
            </a:r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];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bfs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(n1);</a:t>
            </a:r>
          </a:p>
          <a:p>
            <a:b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matrix = [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[0,1,0,1,0],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[1,0,1,0,1],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[0,1,0,0,1],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[1,1,0,0,0],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[0,1,1,1,0]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= [[],[],[],[],[]];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bfs2(</a:t>
            </a:r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rootIndex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){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path[</a:t>
            </a:r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rootIndex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= [</a:t>
            </a:r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rootIndex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];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 =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matrix.length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queue = [</a:t>
            </a:r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rootIndex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];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= new 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set.add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rootIndex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while(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queue.length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&gt;0){</a:t>
            </a:r>
          </a:p>
          <a:p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 =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queue.pop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for(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=0;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&lt;n;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++){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if(matrix[p][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&amp;&amp; !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set.has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)){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queue.unshift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set.add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path[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= [...path[p],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];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bfs2(0)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(path)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5634B-358F-3341-AE28-3853E56C15A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84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class Point{</a:t>
            </a:r>
          </a:p>
          <a:p>
            <a:r>
              <a:rPr lang="en-US" altLang="zh-CN" dirty="0"/>
              <a:t>    constructor(name){</a:t>
            </a:r>
          </a:p>
          <a:p>
            <a:r>
              <a:rPr lang="en-US" altLang="zh-CN" dirty="0"/>
              <a:t>        this.name = name;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this.path</a:t>
            </a:r>
            <a:r>
              <a:rPr lang="en-US" altLang="zh-CN" dirty="0"/>
              <a:t>=[];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this.children</a:t>
            </a:r>
            <a:r>
              <a:rPr lang="en-US" altLang="zh-CN" dirty="0"/>
              <a:t>=[];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var n1 = new Point('1');</a:t>
            </a:r>
          </a:p>
          <a:p>
            <a:r>
              <a:rPr lang="en-US" altLang="zh-CN" dirty="0"/>
              <a:t>var n2 = new Point('2');</a:t>
            </a:r>
          </a:p>
          <a:p>
            <a:r>
              <a:rPr lang="en-US" altLang="zh-CN" dirty="0"/>
              <a:t>var n3 = new Point('3');</a:t>
            </a:r>
          </a:p>
          <a:p>
            <a:r>
              <a:rPr lang="en-US" altLang="zh-CN" dirty="0"/>
              <a:t>var n4 = new Point('4');</a:t>
            </a:r>
          </a:p>
          <a:p>
            <a:r>
              <a:rPr lang="en-US" altLang="zh-CN" dirty="0"/>
              <a:t>var n5 = new Point('5');</a:t>
            </a:r>
          </a:p>
          <a:p>
            <a:r>
              <a:rPr lang="en-US" altLang="zh-CN" dirty="0"/>
              <a:t>n1.children = [{node:n2,len:3},{node:n4,len:1}]</a:t>
            </a:r>
          </a:p>
          <a:p>
            <a:r>
              <a:rPr lang="en-US" altLang="zh-CN" dirty="0"/>
              <a:t>n2.children = [{node:n1,len:3},{node:n3,len:1},{node:n5,len:2}]</a:t>
            </a:r>
          </a:p>
          <a:p>
            <a:r>
              <a:rPr lang="en-US" altLang="zh-CN" dirty="0"/>
              <a:t>n3.children = [{node:n2,len:1},{node:n5,len:1}]</a:t>
            </a:r>
          </a:p>
          <a:p>
            <a:r>
              <a:rPr lang="en-US" altLang="zh-CN" dirty="0"/>
              <a:t>n4.children = [{node:n1,len:1},{node:n2,len:1}]</a:t>
            </a:r>
          </a:p>
          <a:p>
            <a:r>
              <a:rPr lang="en-US" altLang="zh-CN" dirty="0"/>
              <a:t>n5.children = [{node:n2,len:2},{node:n3,len:1},{node:n4,len:2}]</a:t>
            </a:r>
          </a:p>
          <a:p>
            <a:endParaRPr lang="en-US" altLang="zh-CN" dirty="0"/>
          </a:p>
          <a:p>
            <a:r>
              <a:rPr lang="en-US" altLang="zh-CN" dirty="0"/>
              <a:t>function </a:t>
            </a:r>
            <a:r>
              <a:rPr lang="en-US" altLang="zh-CN" dirty="0" err="1"/>
              <a:t>bfss</a:t>
            </a:r>
            <a:r>
              <a:rPr lang="en-US" altLang="zh-CN" dirty="0"/>
              <a:t>(root){</a:t>
            </a:r>
          </a:p>
          <a:p>
            <a:r>
              <a:rPr lang="en-US" altLang="zh-CN" dirty="0"/>
              <a:t>    var queue = [];</a:t>
            </a:r>
          </a:p>
          <a:p>
            <a:r>
              <a:rPr lang="en-US" altLang="zh-CN" dirty="0"/>
              <a:t>    var set = new Map();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set.set</a:t>
            </a:r>
            <a:r>
              <a:rPr lang="en-US" altLang="zh-CN" dirty="0"/>
              <a:t>(root, 0);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queue.unshift</a:t>
            </a:r>
            <a:r>
              <a:rPr lang="en-US" altLang="zh-CN" dirty="0"/>
              <a:t>({node:root,totalLen:0});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root.path</a:t>
            </a:r>
            <a:r>
              <a:rPr lang="en-US" altLang="zh-CN" dirty="0"/>
              <a:t> = [root]</a:t>
            </a:r>
          </a:p>
          <a:p>
            <a:r>
              <a:rPr lang="en-US" altLang="zh-CN" dirty="0"/>
              <a:t>    while(</a:t>
            </a:r>
            <a:r>
              <a:rPr lang="en-US" altLang="zh-CN" dirty="0" err="1"/>
              <a:t>queue.length</a:t>
            </a:r>
            <a:r>
              <a:rPr lang="en-US" altLang="zh-CN" dirty="0"/>
              <a:t>&gt;0){</a:t>
            </a:r>
          </a:p>
          <a:p>
            <a:r>
              <a:rPr lang="en-US" altLang="zh-CN" dirty="0"/>
              <a:t>        var cur = </a:t>
            </a:r>
            <a:r>
              <a:rPr lang="en-US" altLang="zh-CN" dirty="0" err="1"/>
              <a:t>queue.pop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cur.node.children.forEach</a:t>
            </a:r>
            <a:r>
              <a:rPr lang="en-US" altLang="zh-CN" dirty="0"/>
              <a:t>(it=&gt;{</a:t>
            </a:r>
          </a:p>
          <a:p>
            <a:r>
              <a:rPr lang="en-US" altLang="zh-CN" dirty="0"/>
              <a:t>            if(!</a:t>
            </a:r>
            <a:r>
              <a:rPr lang="en-US" altLang="zh-CN" dirty="0" err="1"/>
              <a:t>set.has</a:t>
            </a:r>
            <a:r>
              <a:rPr lang="en-US" altLang="zh-CN" dirty="0"/>
              <a:t>(</a:t>
            </a:r>
            <a:r>
              <a:rPr lang="en-US" altLang="zh-CN" dirty="0" err="1"/>
              <a:t>it.node</a:t>
            </a:r>
            <a:r>
              <a:rPr lang="en-US" altLang="zh-CN" dirty="0"/>
              <a:t>) || </a:t>
            </a:r>
            <a:r>
              <a:rPr lang="en-US" altLang="zh-CN" dirty="0" err="1"/>
              <a:t>set.get</a:t>
            </a:r>
            <a:r>
              <a:rPr lang="en-US" altLang="zh-CN" dirty="0"/>
              <a:t>(</a:t>
            </a:r>
            <a:r>
              <a:rPr lang="en-US" altLang="zh-CN" dirty="0" err="1"/>
              <a:t>it.node</a:t>
            </a:r>
            <a:r>
              <a:rPr lang="en-US" altLang="zh-CN" dirty="0"/>
              <a:t>) &gt; </a:t>
            </a:r>
            <a:r>
              <a:rPr lang="en-US" altLang="zh-CN" dirty="0" err="1"/>
              <a:t>cur.totalLen</a:t>
            </a:r>
            <a:r>
              <a:rPr lang="en-US" altLang="zh-CN" dirty="0"/>
              <a:t> + </a:t>
            </a:r>
            <a:r>
              <a:rPr lang="en-US" altLang="zh-CN" dirty="0" err="1"/>
              <a:t>it.len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queue.unshift</a:t>
            </a:r>
            <a:r>
              <a:rPr lang="en-US" altLang="zh-CN" dirty="0"/>
              <a:t>({</a:t>
            </a:r>
            <a:r>
              <a:rPr lang="en-US" altLang="zh-CN" dirty="0" err="1"/>
              <a:t>node:it.node,totalLen</a:t>
            </a:r>
            <a:r>
              <a:rPr lang="en-US" altLang="zh-CN" dirty="0"/>
              <a:t>: </a:t>
            </a:r>
            <a:r>
              <a:rPr lang="en-US" altLang="zh-CN" dirty="0" err="1"/>
              <a:t>cur.totalLen</a:t>
            </a:r>
            <a:r>
              <a:rPr lang="en-US" altLang="zh-CN" dirty="0"/>
              <a:t> + </a:t>
            </a:r>
            <a:r>
              <a:rPr lang="en-US" altLang="zh-CN" dirty="0" err="1"/>
              <a:t>it.len</a:t>
            </a:r>
            <a:r>
              <a:rPr lang="en-US" altLang="zh-CN" dirty="0"/>
              <a:t>});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set.set</a:t>
            </a:r>
            <a:r>
              <a:rPr lang="en-US" altLang="zh-CN" dirty="0"/>
              <a:t>(</a:t>
            </a:r>
            <a:r>
              <a:rPr lang="en-US" altLang="zh-CN" dirty="0" err="1"/>
              <a:t>it.node,cur.totalLen</a:t>
            </a:r>
            <a:r>
              <a:rPr lang="en-US" altLang="zh-CN" dirty="0"/>
              <a:t> + </a:t>
            </a:r>
            <a:r>
              <a:rPr lang="en-US" altLang="zh-CN" dirty="0" err="1"/>
              <a:t>it.len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it.node.path</a:t>
            </a:r>
            <a:r>
              <a:rPr lang="en-US" altLang="zh-CN" dirty="0"/>
              <a:t> = [...</a:t>
            </a:r>
            <a:r>
              <a:rPr lang="en-US" altLang="zh-CN" dirty="0" err="1"/>
              <a:t>cur.node.path,it.node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      }</a:t>
            </a:r>
          </a:p>
          <a:p>
            <a:r>
              <a:rPr lang="en-US" altLang="zh-CN" dirty="0"/>
              <a:t>        })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5634B-358F-3341-AE28-3853E56C15A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11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function bfss2(root){</a:t>
            </a:r>
          </a:p>
          <a:p>
            <a:r>
              <a:rPr lang="en-US" altLang="zh-CN" dirty="0"/>
              <a:t>    var queue=new </a:t>
            </a:r>
            <a:r>
              <a:rPr lang="en-US" altLang="zh-CN" dirty="0" err="1"/>
              <a:t>PriorityQueue</a:t>
            </a:r>
            <a:r>
              <a:rPr lang="en-US" altLang="zh-CN" dirty="0"/>
              <a:t>({comparator: function(a, b){return </a:t>
            </a:r>
            <a:r>
              <a:rPr lang="en-US" altLang="zh-CN" dirty="0" err="1"/>
              <a:t>a.totalLen-b.totalLen</a:t>
            </a:r>
            <a:r>
              <a:rPr lang="en-US" altLang="zh-CN" dirty="0"/>
              <a:t>; }});;</a:t>
            </a:r>
          </a:p>
          <a:p>
            <a:r>
              <a:rPr lang="en-US" altLang="zh-CN" dirty="0"/>
              <a:t>    var set = new Map();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set.set</a:t>
            </a:r>
            <a:r>
              <a:rPr lang="en-US" altLang="zh-CN" dirty="0"/>
              <a:t>(root, 0);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queue.queue</a:t>
            </a:r>
            <a:r>
              <a:rPr lang="en-US" altLang="zh-CN" dirty="0"/>
              <a:t>({node:root,totalLen:0});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root.path</a:t>
            </a:r>
            <a:r>
              <a:rPr lang="en-US" altLang="zh-CN" dirty="0"/>
              <a:t> = [root]</a:t>
            </a:r>
          </a:p>
          <a:p>
            <a:r>
              <a:rPr lang="en-US" altLang="zh-CN" dirty="0"/>
              <a:t>    while(</a:t>
            </a:r>
            <a:r>
              <a:rPr lang="en-US" altLang="zh-CN" dirty="0" err="1"/>
              <a:t>queue.length</a:t>
            </a:r>
            <a:r>
              <a:rPr lang="en-US" altLang="zh-CN" dirty="0"/>
              <a:t>&gt;0){</a:t>
            </a:r>
          </a:p>
          <a:p>
            <a:r>
              <a:rPr lang="en-US" altLang="zh-CN" dirty="0"/>
              <a:t>        var cur = </a:t>
            </a:r>
            <a:r>
              <a:rPr lang="en-US" altLang="zh-CN" dirty="0" err="1"/>
              <a:t>queue.dequeue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      if(</a:t>
            </a:r>
            <a:r>
              <a:rPr lang="en-US" altLang="zh-CN" dirty="0" err="1"/>
              <a:t>set.get</a:t>
            </a:r>
            <a:r>
              <a:rPr lang="en-US" altLang="zh-CN" dirty="0"/>
              <a:t>(</a:t>
            </a:r>
            <a:r>
              <a:rPr lang="en-US" altLang="zh-CN" dirty="0" err="1"/>
              <a:t>cur.node</a:t>
            </a:r>
            <a:r>
              <a:rPr lang="en-US" altLang="zh-CN" dirty="0"/>
              <a:t>)&lt;</a:t>
            </a:r>
            <a:r>
              <a:rPr lang="en-US" altLang="zh-CN" dirty="0" err="1"/>
              <a:t>cur.totalLen</a:t>
            </a:r>
            <a:r>
              <a:rPr lang="en-US" altLang="zh-CN" dirty="0"/>
              <a:t>)continue;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cur.node.children.forEach</a:t>
            </a:r>
            <a:r>
              <a:rPr lang="en-US" altLang="zh-CN" dirty="0"/>
              <a:t>(it=&gt;{</a:t>
            </a:r>
          </a:p>
          <a:p>
            <a:r>
              <a:rPr lang="en-US" altLang="zh-CN" dirty="0"/>
              <a:t>            if(!</a:t>
            </a:r>
            <a:r>
              <a:rPr lang="en-US" altLang="zh-CN" dirty="0" err="1"/>
              <a:t>set.has</a:t>
            </a:r>
            <a:r>
              <a:rPr lang="en-US" altLang="zh-CN" dirty="0"/>
              <a:t>(</a:t>
            </a:r>
            <a:r>
              <a:rPr lang="en-US" altLang="zh-CN" dirty="0" err="1"/>
              <a:t>it.node</a:t>
            </a:r>
            <a:r>
              <a:rPr lang="en-US" altLang="zh-CN" dirty="0"/>
              <a:t>) || </a:t>
            </a:r>
            <a:r>
              <a:rPr lang="en-US" altLang="zh-CN" dirty="0" err="1"/>
              <a:t>set.get</a:t>
            </a:r>
            <a:r>
              <a:rPr lang="en-US" altLang="zh-CN" dirty="0"/>
              <a:t>(</a:t>
            </a:r>
            <a:r>
              <a:rPr lang="en-US" altLang="zh-CN" dirty="0" err="1"/>
              <a:t>it.node</a:t>
            </a:r>
            <a:r>
              <a:rPr lang="en-US" altLang="zh-CN" dirty="0"/>
              <a:t>) &gt; </a:t>
            </a:r>
            <a:r>
              <a:rPr lang="en-US" altLang="zh-CN" dirty="0" err="1"/>
              <a:t>cur.totalLen</a:t>
            </a:r>
            <a:r>
              <a:rPr lang="en-US" altLang="zh-CN" dirty="0"/>
              <a:t> + </a:t>
            </a:r>
            <a:r>
              <a:rPr lang="en-US" altLang="zh-CN" dirty="0" err="1"/>
              <a:t>it.len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queue.queue</a:t>
            </a:r>
            <a:r>
              <a:rPr lang="en-US" altLang="zh-CN" dirty="0"/>
              <a:t>({</a:t>
            </a:r>
            <a:r>
              <a:rPr lang="en-US" altLang="zh-CN" dirty="0" err="1"/>
              <a:t>node:it.node,totalLen</a:t>
            </a:r>
            <a:r>
              <a:rPr lang="en-US" altLang="zh-CN" dirty="0"/>
              <a:t>: </a:t>
            </a:r>
            <a:r>
              <a:rPr lang="en-US" altLang="zh-CN" dirty="0" err="1"/>
              <a:t>cur.totalLen</a:t>
            </a:r>
            <a:r>
              <a:rPr lang="en-US" altLang="zh-CN" dirty="0"/>
              <a:t> + </a:t>
            </a:r>
            <a:r>
              <a:rPr lang="en-US" altLang="zh-CN" dirty="0" err="1"/>
              <a:t>it.len</a:t>
            </a:r>
            <a:r>
              <a:rPr lang="en-US" altLang="zh-CN" dirty="0"/>
              <a:t>});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set.set</a:t>
            </a:r>
            <a:r>
              <a:rPr lang="en-US" altLang="zh-CN" dirty="0"/>
              <a:t>(</a:t>
            </a:r>
            <a:r>
              <a:rPr lang="en-US" altLang="zh-CN" dirty="0" err="1"/>
              <a:t>it.node,cur.totalLen</a:t>
            </a:r>
            <a:r>
              <a:rPr lang="en-US" altLang="zh-CN" dirty="0"/>
              <a:t> + </a:t>
            </a:r>
            <a:r>
              <a:rPr lang="en-US" altLang="zh-CN" dirty="0" err="1"/>
              <a:t>it.len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it.node.path</a:t>
            </a:r>
            <a:r>
              <a:rPr lang="en-US" altLang="zh-CN" dirty="0"/>
              <a:t> = [...</a:t>
            </a:r>
            <a:r>
              <a:rPr lang="en-US" altLang="zh-CN" dirty="0" err="1"/>
              <a:t>cur.node.path,it.node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      }</a:t>
            </a:r>
          </a:p>
          <a:p>
            <a:r>
              <a:rPr lang="en-US" altLang="zh-CN" dirty="0"/>
              <a:t>        })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pPr algn="l"/>
            <a:r>
              <a:rPr lang="en-US" altLang="zh-CN" b="0" i="0" dirty="0">
                <a:solidFill>
                  <a:srgbClr val="AB0D90"/>
                </a:solidFill>
                <a:effectLst/>
                <a:latin typeface="var(--source-code-font-family)"/>
              </a:rPr>
              <a:t>let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 </a:t>
            </a:r>
            <a:r>
              <a:rPr lang="en-US" altLang="zh-CN" b="0" i="0" dirty="0">
                <a:solidFill>
                  <a:srgbClr val="1A1AA8"/>
                </a:solidFill>
                <a:effectLst/>
                <a:latin typeface="var(--source-code-font-family)"/>
              </a:rPr>
              <a:t>matrix</a:t>
            </a:r>
            <a:r>
              <a:rPr lang="en-US" altLang="zh-CN" b="0" i="0" dirty="0">
                <a:solidFill>
                  <a:srgbClr val="994500"/>
                </a:solidFill>
                <a:effectLst/>
                <a:latin typeface="var(--source-code-font-family)"/>
              </a:rPr>
              <a:t>=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[</a:t>
            </a:r>
          </a:p>
          <a:p>
            <a:pPr algn="l"/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   [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AB0D90"/>
                </a:solidFill>
                <a:effectLst/>
                <a:latin typeface="var(--source-code-font-family)"/>
              </a:rPr>
              <a:t>Infinity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AB0D90"/>
                </a:solidFill>
                <a:effectLst/>
                <a:latin typeface="var(--source-code-font-family)"/>
              </a:rPr>
              <a:t>Infinity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],    [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AB0D90"/>
                </a:solidFill>
                <a:effectLst/>
                <a:latin typeface="var(--source-code-font-family)"/>
              </a:rPr>
              <a:t>Infinity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],    [</a:t>
            </a:r>
            <a:r>
              <a:rPr lang="en-US" altLang="zh-CN" b="0" i="0" dirty="0">
                <a:solidFill>
                  <a:srgbClr val="AB0D90"/>
                </a:solidFill>
                <a:effectLst/>
                <a:latin typeface="var(--source-code-font-family)"/>
              </a:rPr>
              <a:t>Infinity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AB0D90"/>
                </a:solidFill>
                <a:effectLst/>
                <a:latin typeface="var(--source-code-font-family)"/>
              </a:rPr>
              <a:t>Infinity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],    [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AB0D90"/>
                </a:solidFill>
                <a:effectLst/>
                <a:latin typeface="var(--source-code-font-family)"/>
              </a:rPr>
              <a:t>Infinity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AB0D90"/>
                </a:solidFill>
                <a:effectLst/>
                <a:latin typeface="var(--source-code-font-family)"/>
              </a:rPr>
              <a:t>Infinity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],    [</a:t>
            </a:r>
            <a:r>
              <a:rPr lang="en-US" altLang="zh-CN" b="0" i="0" dirty="0">
                <a:solidFill>
                  <a:srgbClr val="AB0D90"/>
                </a:solidFill>
                <a:effectLst/>
                <a:latin typeface="var(--source-code-font-family)"/>
              </a:rPr>
              <a:t>Infinity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,</a:t>
            </a:r>
            <a:r>
              <a:rPr lang="en-US" altLang="zh-CN" b="0" i="0" dirty="0">
                <a:solidFill>
                  <a:srgbClr val="1C00D1"/>
                </a:solidFill>
                <a:effectLst/>
                <a:latin typeface="var(--source-code-font-family)"/>
              </a:rPr>
              <a:t>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ar(--source-code-font-family)"/>
              </a:rPr>
              <a:t>],]</a:t>
            </a:r>
          </a:p>
          <a:p>
            <a:b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</a:br>
            <a:endParaRPr lang="en-US" altLang="zh-CN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dirty="0"/>
              <a:t>function </a:t>
            </a:r>
            <a:r>
              <a:rPr lang="en-US" altLang="zh-CN" dirty="0" err="1"/>
              <a:t>dijkstra</a:t>
            </a:r>
            <a:r>
              <a:rPr lang="en-US" altLang="zh-CN" dirty="0"/>
              <a:t>(root){</a:t>
            </a:r>
          </a:p>
          <a:p>
            <a:r>
              <a:rPr lang="en-US" altLang="zh-CN" dirty="0"/>
              <a:t>    var </a:t>
            </a:r>
            <a:r>
              <a:rPr lang="en-US" altLang="zh-CN" dirty="0" err="1"/>
              <a:t>len</a:t>
            </a:r>
            <a:r>
              <a:rPr lang="en-US" altLang="zh-CN" dirty="0"/>
              <a:t> = </a:t>
            </a:r>
            <a:r>
              <a:rPr lang="en-US" altLang="zh-CN" dirty="0" err="1"/>
              <a:t>matrix.length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var dis = new Array(</a:t>
            </a:r>
            <a:r>
              <a:rPr lang="en-US" altLang="zh-CN" dirty="0" err="1"/>
              <a:t>len</a:t>
            </a:r>
            <a:r>
              <a:rPr lang="en-US" altLang="zh-CN" dirty="0"/>
              <a:t>).fill(Infinity);</a:t>
            </a:r>
          </a:p>
          <a:p>
            <a:r>
              <a:rPr lang="en-US" altLang="zh-CN" dirty="0"/>
              <a:t>    var set = new Array(</a:t>
            </a:r>
            <a:r>
              <a:rPr lang="en-US" altLang="zh-CN" dirty="0" err="1"/>
              <a:t>len</a:t>
            </a:r>
            <a:r>
              <a:rPr lang="en-US" altLang="zh-CN" dirty="0"/>
              <a:t>).fill(0);</a:t>
            </a:r>
          </a:p>
          <a:p>
            <a:r>
              <a:rPr lang="en-US" altLang="zh-CN" dirty="0"/>
              <a:t>    var </a:t>
            </a:r>
            <a:r>
              <a:rPr lang="en-US" altLang="zh-CN" dirty="0" err="1"/>
              <a:t>pathes</a:t>
            </a:r>
            <a:r>
              <a:rPr lang="en-US" altLang="zh-CN" dirty="0"/>
              <a:t> = [];</a:t>
            </a:r>
          </a:p>
          <a:p>
            <a:r>
              <a:rPr lang="en-US" altLang="zh-CN" dirty="0"/>
              <a:t>    dis[root] = 0;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pathes</a:t>
            </a:r>
            <a:r>
              <a:rPr lang="en-US" altLang="zh-CN" dirty="0"/>
              <a:t>[root] = [root];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for(var </a:t>
            </a:r>
            <a:r>
              <a:rPr lang="en-US" altLang="zh-CN" dirty="0" err="1"/>
              <a:t>i</a:t>
            </a:r>
            <a:r>
              <a:rPr lang="en-US" altLang="zh-CN" dirty="0"/>
              <a:t>=0;i&lt;</a:t>
            </a:r>
            <a:r>
              <a:rPr lang="en-US" altLang="zh-CN" dirty="0" err="1"/>
              <a:t>len;i</a:t>
            </a:r>
            <a:r>
              <a:rPr lang="en-US" altLang="zh-CN" dirty="0"/>
              <a:t>++){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var </a:t>
            </a:r>
            <a:r>
              <a:rPr lang="en-US" altLang="zh-CN" dirty="0" err="1"/>
              <a:t>minv</a:t>
            </a:r>
            <a:r>
              <a:rPr lang="en-US" altLang="zh-CN" dirty="0"/>
              <a:t> = Infinity;</a:t>
            </a:r>
          </a:p>
          <a:p>
            <a:r>
              <a:rPr lang="en-US" altLang="zh-CN" dirty="0"/>
              <a:t>        var </a:t>
            </a:r>
            <a:r>
              <a:rPr lang="en-US" altLang="zh-CN" dirty="0" err="1"/>
              <a:t>minindex</a:t>
            </a:r>
            <a:r>
              <a:rPr lang="en-US" altLang="zh-CN" dirty="0"/>
              <a:t> = -1;</a:t>
            </a:r>
          </a:p>
          <a:p>
            <a:r>
              <a:rPr lang="en-US" altLang="zh-CN" dirty="0"/>
              <a:t>        for(var j=0;j&lt;</a:t>
            </a:r>
            <a:r>
              <a:rPr lang="en-US" altLang="zh-CN" dirty="0" err="1"/>
              <a:t>len;j</a:t>
            </a:r>
            <a:r>
              <a:rPr lang="en-US" altLang="zh-CN" dirty="0"/>
              <a:t>++){</a:t>
            </a:r>
          </a:p>
          <a:p>
            <a:r>
              <a:rPr lang="en-US" altLang="zh-CN" dirty="0"/>
              <a:t>            if(set[j]==0 &amp;&amp; dis[j]&lt;</a:t>
            </a:r>
            <a:r>
              <a:rPr lang="en-US" altLang="zh-CN" dirty="0" err="1"/>
              <a:t>minv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minv</a:t>
            </a:r>
            <a:r>
              <a:rPr lang="en-US" altLang="zh-CN" dirty="0"/>
              <a:t> = dis[j];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minindex</a:t>
            </a:r>
            <a:r>
              <a:rPr lang="en-US" altLang="zh-CN" dirty="0"/>
              <a:t> = j;</a:t>
            </a:r>
          </a:p>
          <a:p>
            <a:r>
              <a:rPr lang="en-US" altLang="zh-CN" dirty="0"/>
              <a:t>            }</a:t>
            </a:r>
          </a:p>
          <a:p>
            <a:r>
              <a:rPr lang="en-US" altLang="zh-CN" dirty="0"/>
              <a:t>        }</a:t>
            </a:r>
          </a:p>
          <a:p>
            <a:endParaRPr lang="en-US" altLang="zh-CN" dirty="0"/>
          </a:p>
          <a:p>
            <a:r>
              <a:rPr lang="en-US" altLang="zh-CN" dirty="0"/>
              <a:t>        set[</a:t>
            </a:r>
            <a:r>
              <a:rPr lang="en-US" altLang="zh-CN" dirty="0" err="1"/>
              <a:t>minindex</a:t>
            </a:r>
            <a:r>
              <a:rPr lang="en-US" altLang="zh-CN" dirty="0"/>
              <a:t>] = 1;</a:t>
            </a:r>
          </a:p>
          <a:p>
            <a:r>
              <a:rPr lang="en-US" altLang="zh-CN" dirty="0"/>
              <a:t>        for(var j=0;j&lt;</a:t>
            </a:r>
            <a:r>
              <a:rPr lang="en-US" altLang="zh-CN" dirty="0" err="1"/>
              <a:t>len;j</a:t>
            </a:r>
            <a:r>
              <a:rPr lang="en-US" altLang="zh-CN" dirty="0"/>
              <a:t>++){</a:t>
            </a:r>
          </a:p>
          <a:p>
            <a:r>
              <a:rPr lang="en-US" altLang="zh-CN" dirty="0"/>
              <a:t>            if(matrix[</a:t>
            </a:r>
            <a:r>
              <a:rPr lang="en-US" altLang="zh-CN" dirty="0" err="1"/>
              <a:t>minindex</a:t>
            </a:r>
            <a:r>
              <a:rPr lang="en-US" altLang="zh-CN" dirty="0"/>
              <a:t>][j]!=Infinity </a:t>
            </a:r>
          </a:p>
          <a:p>
            <a:r>
              <a:rPr lang="en-US" altLang="zh-CN" dirty="0"/>
              <a:t>                &amp;&amp; matrix[</a:t>
            </a:r>
            <a:r>
              <a:rPr lang="en-US" altLang="zh-CN" dirty="0" err="1"/>
              <a:t>minindex</a:t>
            </a:r>
            <a:r>
              <a:rPr lang="en-US" altLang="zh-CN" dirty="0"/>
              <a:t>][j]+dis[</a:t>
            </a:r>
            <a:r>
              <a:rPr lang="en-US" altLang="zh-CN" dirty="0" err="1"/>
              <a:t>minindex</a:t>
            </a:r>
            <a:r>
              <a:rPr lang="en-US" altLang="zh-CN" dirty="0"/>
              <a:t>]&lt;dis[j]){</a:t>
            </a:r>
          </a:p>
          <a:p>
            <a:r>
              <a:rPr lang="en-US" altLang="zh-CN" dirty="0"/>
              <a:t>                dis[j] = matrix[</a:t>
            </a:r>
            <a:r>
              <a:rPr lang="en-US" altLang="zh-CN" dirty="0" err="1"/>
              <a:t>minindex</a:t>
            </a:r>
            <a:r>
              <a:rPr lang="en-US" altLang="zh-CN" dirty="0"/>
              <a:t>][j]+dis[</a:t>
            </a:r>
            <a:r>
              <a:rPr lang="en-US" altLang="zh-CN" dirty="0" err="1"/>
              <a:t>minindex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pathes</a:t>
            </a:r>
            <a:r>
              <a:rPr lang="en-US" altLang="zh-CN" dirty="0"/>
              <a:t>[j] = [...</a:t>
            </a:r>
            <a:r>
              <a:rPr lang="en-US" altLang="zh-CN" dirty="0" err="1"/>
              <a:t>pathes</a:t>
            </a:r>
            <a:r>
              <a:rPr lang="en-US" altLang="zh-CN" dirty="0"/>
              <a:t>[</a:t>
            </a:r>
            <a:r>
              <a:rPr lang="en-US" altLang="zh-CN" dirty="0" err="1"/>
              <a:t>minindex</a:t>
            </a:r>
            <a:r>
              <a:rPr lang="en-US" altLang="zh-CN" dirty="0"/>
              <a:t>],j];</a:t>
            </a:r>
          </a:p>
          <a:p>
            <a:r>
              <a:rPr lang="en-US" altLang="zh-CN" dirty="0"/>
              <a:t>            }</a:t>
            </a:r>
          </a:p>
          <a:p>
            <a:r>
              <a:rPr lang="en-US" altLang="zh-CN" dirty="0"/>
              <a:t>        }</a:t>
            </a:r>
          </a:p>
          <a:p>
            <a:endParaRPr lang="en-US" altLang="zh-CN" dirty="0"/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console.log(dis, </a:t>
            </a:r>
            <a:r>
              <a:rPr lang="en-US" altLang="zh-CN" dirty="0" err="1"/>
              <a:t>pathes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5634B-358F-3341-AE28-3853E56C15A6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938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代码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package </a:t>
            </a:r>
            <a:r>
              <a:rPr lang="en-US" altLang="zh-CN" dirty="0" err="1"/>
              <a:t>com.example.demo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lombok.Getter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lombok.Setter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java.util</a:t>
            </a:r>
            <a:r>
              <a:rPr lang="en-US" altLang="zh-CN" dirty="0"/>
              <a:t>.*;</a:t>
            </a:r>
          </a:p>
          <a:p>
            <a:endParaRPr lang="en-US" altLang="zh-CN" dirty="0"/>
          </a:p>
          <a:p>
            <a:r>
              <a:rPr lang="en-US" altLang="zh-CN" dirty="0"/>
              <a:t>/**</a:t>
            </a:r>
          </a:p>
          <a:p>
            <a:r>
              <a:rPr lang="en-US" altLang="zh-CN" dirty="0"/>
              <a:t> * @author frank</a:t>
            </a:r>
          </a:p>
          <a:p>
            <a:r>
              <a:rPr lang="en-US" altLang="zh-CN"/>
              <a:t> * </a:t>
            </a:r>
            <a:r>
              <a:rPr lang="en-US" altLang="zh-CN" dirty="0"/>
              <a:t>@date 2/18/21</a:t>
            </a:r>
          </a:p>
          <a:p>
            <a:r>
              <a:rPr lang="en-US" altLang="zh-CN" dirty="0"/>
              <a:t> */</a:t>
            </a:r>
          </a:p>
          <a:p>
            <a:r>
              <a:rPr lang="en-US" altLang="zh-CN" dirty="0"/>
              <a:t>public class </a:t>
            </a:r>
            <a:r>
              <a:rPr lang="en-US" altLang="zh-CN" dirty="0" err="1"/>
              <a:t>Astar</a:t>
            </a:r>
            <a:r>
              <a:rPr lang="en-US" altLang="zh-CN" dirty="0"/>
              <a:t> {</a:t>
            </a:r>
          </a:p>
          <a:p>
            <a:endParaRPr lang="en-US" altLang="zh-CN" dirty="0"/>
          </a:p>
          <a:p>
            <a:r>
              <a:rPr lang="en-US" altLang="zh-CN" dirty="0"/>
              <a:t>    // </a:t>
            </a:r>
            <a:r>
              <a:rPr lang="zh-CN" altLang="en-US" dirty="0"/>
              <a:t>给定一组坐标节点 </a:t>
            </a:r>
            <a:r>
              <a:rPr lang="en-US" altLang="zh-CN" dirty="0"/>
              <a:t>12</a:t>
            </a:r>
            <a:r>
              <a:rPr lang="zh-CN" altLang="en-US" dirty="0"/>
              <a:t>个 </a:t>
            </a:r>
            <a:r>
              <a:rPr lang="en-US" altLang="zh-CN" dirty="0"/>
              <a:t>A-L</a:t>
            </a:r>
          </a:p>
          <a:p>
            <a:r>
              <a:rPr lang="en-US" altLang="zh-CN" dirty="0"/>
              <a:t>    static double[][] </a:t>
            </a:r>
            <a:r>
              <a:rPr lang="en-US" altLang="zh-CN" dirty="0" err="1"/>
              <a:t>arr</a:t>
            </a:r>
            <a:r>
              <a:rPr lang="en-US" altLang="zh-CN" dirty="0"/>
              <a:t> = new double[][]{</a:t>
            </a:r>
          </a:p>
          <a:p>
            <a:r>
              <a:rPr lang="en-US" altLang="zh-CN" dirty="0"/>
              <a:t>            {0,0},{0.2,1},{-1,1},{-1.2,0},{-1.4,-1},{-0.2,-1},{1.1,0},{2,0},{1.8,0.8},{1.5,-0.8},{2.5,-0.8},{3,0}</a:t>
            </a:r>
          </a:p>
          <a:p>
            <a:r>
              <a:rPr lang="en-US" altLang="zh-CN" dirty="0"/>
              <a:t>    };</a:t>
            </a:r>
          </a:p>
          <a:p>
            <a:r>
              <a:rPr lang="en-US" altLang="zh-CN" dirty="0"/>
              <a:t>    static Point A = new Point("A",</a:t>
            </a:r>
            <a:r>
              <a:rPr lang="en-US" altLang="zh-CN" dirty="0" err="1"/>
              <a:t>arr</a:t>
            </a:r>
            <a:r>
              <a:rPr lang="en-US" altLang="zh-CN" dirty="0"/>
              <a:t>[0]), B = new Point("B",</a:t>
            </a:r>
            <a:r>
              <a:rPr lang="en-US" altLang="zh-CN" dirty="0" err="1"/>
              <a:t>arr</a:t>
            </a:r>
            <a:r>
              <a:rPr lang="en-US" altLang="zh-CN" dirty="0"/>
              <a:t>[1]), C = new Point("C",</a:t>
            </a:r>
            <a:r>
              <a:rPr lang="en-US" altLang="zh-CN" dirty="0" err="1"/>
              <a:t>arr</a:t>
            </a:r>
            <a:r>
              <a:rPr lang="en-US" altLang="zh-CN" dirty="0"/>
              <a:t>[2]), D = new Point("D",</a:t>
            </a:r>
            <a:r>
              <a:rPr lang="en-US" altLang="zh-CN" dirty="0" err="1"/>
              <a:t>arr</a:t>
            </a:r>
            <a:r>
              <a:rPr lang="en-US" altLang="zh-CN" dirty="0"/>
              <a:t>[3]), E = new Point("E",</a:t>
            </a:r>
            <a:r>
              <a:rPr lang="en-US" altLang="zh-CN" dirty="0" err="1"/>
              <a:t>arr</a:t>
            </a:r>
            <a:r>
              <a:rPr lang="en-US" altLang="zh-CN" dirty="0"/>
              <a:t>[4]), F = new Point("F",</a:t>
            </a:r>
            <a:r>
              <a:rPr lang="en-US" altLang="zh-CN" dirty="0" err="1"/>
              <a:t>arr</a:t>
            </a:r>
            <a:r>
              <a:rPr lang="en-US" altLang="zh-CN" dirty="0"/>
              <a:t>[5]),</a:t>
            </a:r>
          </a:p>
          <a:p>
            <a:r>
              <a:rPr lang="en-US" altLang="zh-CN" dirty="0"/>
              <a:t>            G = new Point("G",</a:t>
            </a:r>
            <a:r>
              <a:rPr lang="en-US" altLang="zh-CN" dirty="0" err="1"/>
              <a:t>arr</a:t>
            </a:r>
            <a:r>
              <a:rPr lang="en-US" altLang="zh-CN" dirty="0"/>
              <a:t>[6]), H = new Point("H",</a:t>
            </a:r>
            <a:r>
              <a:rPr lang="en-US" altLang="zh-CN" dirty="0" err="1"/>
              <a:t>arr</a:t>
            </a:r>
            <a:r>
              <a:rPr lang="en-US" altLang="zh-CN" dirty="0"/>
              <a:t>[7]), I = new Point("I",</a:t>
            </a:r>
            <a:r>
              <a:rPr lang="en-US" altLang="zh-CN" dirty="0" err="1"/>
              <a:t>arr</a:t>
            </a:r>
            <a:r>
              <a:rPr lang="en-US" altLang="zh-CN" dirty="0"/>
              <a:t>[8]), J = new Point("J",</a:t>
            </a:r>
            <a:r>
              <a:rPr lang="en-US" altLang="zh-CN" dirty="0" err="1"/>
              <a:t>arr</a:t>
            </a:r>
            <a:r>
              <a:rPr lang="en-US" altLang="zh-CN" dirty="0"/>
              <a:t>[9]), K = new Point("K",</a:t>
            </a:r>
            <a:r>
              <a:rPr lang="en-US" altLang="zh-CN" dirty="0" err="1"/>
              <a:t>arr</a:t>
            </a:r>
            <a:r>
              <a:rPr lang="en-US" altLang="zh-CN" dirty="0"/>
              <a:t>[10]), L = new Point("L",</a:t>
            </a:r>
            <a:r>
              <a:rPr lang="en-US" altLang="zh-CN" dirty="0" err="1"/>
              <a:t>arr</a:t>
            </a:r>
            <a:r>
              <a:rPr lang="en-US" altLang="zh-CN" dirty="0"/>
              <a:t>[11]);</a:t>
            </a:r>
          </a:p>
          <a:p>
            <a:endParaRPr lang="en-US" altLang="zh-CN" dirty="0"/>
          </a:p>
          <a:p>
            <a:r>
              <a:rPr lang="en-US" altLang="zh-CN" dirty="0"/>
              <a:t>    static{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A.addCon</a:t>
            </a:r>
            <a:r>
              <a:rPr lang="en-US" altLang="zh-CN" dirty="0"/>
              <a:t>(G,B,F);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B.addCon</a:t>
            </a:r>
            <a:r>
              <a:rPr lang="en-US" altLang="zh-CN" dirty="0"/>
              <a:t>(A,C);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C.addCon</a:t>
            </a:r>
            <a:r>
              <a:rPr lang="en-US" altLang="zh-CN" dirty="0"/>
              <a:t>(B,D);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D.addCon</a:t>
            </a:r>
            <a:r>
              <a:rPr lang="en-US" altLang="zh-CN" dirty="0"/>
              <a:t>(C,E);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E.addCon</a:t>
            </a:r>
            <a:r>
              <a:rPr lang="en-US" altLang="zh-CN" dirty="0"/>
              <a:t>(F,D);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F.addCon</a:t>
            </a:r>
            <a:r>
              <a:rPr lang="en-US" altLang="zh-CN" dirty="0"/>
              <a:t>(E,A);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G.addCon</a:t>
            </a:r>
            <a:r>
              <a:rPr lang="en-US" altLang="zh-CN" dirty="0"/>
              <a:t>(A,I,H,J);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H.addCon</a:t>
            </a:r>
            <a:r>
              <a:rPr lang="en-US" altLang="zh-CN" dirty="0"/>
              <a:t>(G,I);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I.addCon</a:t>
            </a:r>
            <a:r>
              <a:rPr lang="en-US" altLang="zh-CN" dirty="0"/>
              <a:t>(G,H);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J.addCon</a:t>
            </a:r>
            <a:r>
              <a:rPr lang="en-US" altLang="zh-CN" dirty="0"/>
              <a:t>(G,K);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K.addCon</a:t>
            </a:r>
            <a:r>
              <a:rPr lang="en-US" altLang="zh-CN" dirty="0"/>
              <a:t>(J,L);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L.addCon</a:t>
            </a:r>
            <a:r>
              <a:rPr lang="en-US" altLang="zh-CN" dirty="0"/>
              <a:t>(K);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static double </a:t>
            </a:r>
            <a:r>
              <a:rPr lang="en-US" altLang="zh-CN" dirty="0" err="1"/>
              <a:t>getLength</a:t>
            </a:r>
            <a:r>
              <a:rPr lang="en-US" altLang="zh-CN" dirty="0"/>
              <a:t>(Point p1, Point p2){</a:t>
            </a:r>
          </a:p>
          <a:p>
            <a:r>
              <a:rPr lang="en-US" altLang="zh-CN" dirty="0"/>
              <a:t>        //</a:t>
            </a:r>
            <a:r>
              <a:rPr lang="zh-CN" altLang="en-US" dirty="0"/>
              <a:t>假设都是直线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return </a:t>
            </a:r>
            <a:r>
              <a:rPr lang="en-US" altLang="zh-CN" dirty="0" err="1"/>
              <a:t>Math.sqrt</a:t>
            </a:r>
            <a:r>
              <a:rPr lang="en-US" altLang="zh-CN" dirty="0"/>
              <a:t>((p1.location[0] - p2.location[0]) * (p1.location[0] - p2.location[0]) + (p1.location[1] - p2.location[1]) * (p1.location[1] - p2.location[1]));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public static void main(String[]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Point start = E;</a:t>
            </a:r>
          </a:p>
          <a:p>
            <a:r>
              <a:rPr lang="en-US" altLang="zh-CN" dirty="0"/>
              <a:t>        Point end = I;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Set&lt;Point&gt; close = new HashSet&lt;&gt;();</a:t>
            </a:r>
          </a:p>
          <a:p>
            <a:r>
              <a:rPr lang="en-US" altLang="zh-CN" dirty="0"/>
              <a:t>        Set&lt;Point&gt; open = new HashSet&lt;&gt;();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open.add</a:t>
            </a:r>
            <a:r>
              <a:rPr lang="en-US" altLang="zh-CN" dirty="0"/>
              <a:t>(start);</a:t>
            </a:r>
          </a:p>
          <a:p>
            <a:endParaRPr lang="en-US" altLang="zh-CN" dirty="0"/>
          </a:p>
          <a:p>
            <a:r>
              <a:rPr lang="en-US" altLang="zh-CN" dirty="0"/>
              <a:t>        while(!</a:t>
            </a:r>
            <a:r>
              <a:rPr lang="en-US" altLang="zh-CN" dirty="0" err="1"/>
              <a:t>open.isEmpty</a:t>
            </a:r>
            <a:r>
              <a:rPr lang="en-US" altLang="zh-CN" dirty="0"/>
              <a:t>()) {</a:t>
            </a:r>
          </a:p>
          <a:p>
            <a:r>
              <a:rPr lang="en-US" altLang="zh-CN" dirty="0"/>
              <a:t>            Point n = </a:t>
            </a:r>
            <a:r>
              <a:rPr lang="en-US" altLang="zh-CN" dirty="0" err="1"/>
              <a:t>minF</a:t>
            </a:r>
            <a:r>
              <a:rPr lang="en-US" altLang="zh-CN" dirty="0"/>
              <a:t>(</a:t>
            </a:r>
            <a:r>
              <a:rPr lang="en-US" altLang="zh-CN" dirty="0" err="1"/>
              <a:t>open,end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open.remove</a:t>
            </a:r>
            <a:r>
              <a:rPr lang="en-US" altLang="zh-CN" dirty="0"/>
              <a:t>(n);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close.add</a:t>
            </a:r>
            <a:r>
              <a:rPr lang="en-US" altLang="zh-CN" dirty="0"/>
              <a:t>(n);</a:t>
            </a:r>
          </a:p>
          <a:p>
            <a:r>
              <a:rPr lang="en-US" altLang="zh-CN" dirty="0"/>
              <a:t>            if(</a:t>
            </a:r>
            <a:r>
              <a:rPr lang="en-US" altLang="zh-CN" dirty="0" err="1"/>
              <a:t>n.equals</a:t>
            </a:r>
            <a:r>
              <a:rPr lang="en-US" altLang="zh-CN" dirty="0"/>
              <a:t>(end)){</a:t>
            </a:r>
          </a:p>
          <a:p>
            <a:r>
              <a:rPr lang="en-US" altLang="zh-CN" dirty="0"/>
              <a:t>                break;</a:t>
            </a:r>
          </a:p>
          <a:p>
            <a:r>
              <a:rPr lang="en-US" altLang="zh-CN" dirty="0"/>
              <a:t>            }</a:t>
            </a:r>
          </a:p>
          <a:p>
            <a:endParaRPr lang="en-US" altLang="zh-CN" dirty="0"/>
          </a:p>
          <a:p>
            <a:r>
              <a:rPr lang="en-US" altLang="zh-CN" dirty="0"/>
              <a:t>            for (Point x : </a:t>
            </a:r>
            <a:r>
              <a:rPr lang="en-US" altLang="zh-CN" dirty="0" err="1"/>
              <a:t>n.getConPoint</a:t>
            </a:r>
            <a:r>
              <a:rPr lang="en-US" altLang="zh-CN" dirty="0"/>
              <a:t>()) {</a:t>
            </a:r>
          </a:p>
          <a:p>
            <a:r>
              <a:rPr lang="en-US" altLang="zh-CN" dirty="0"/>
              <a:t>                if(</a:t>
            </a:r>
            <a:r>
              <a:rPr lang="en-US" altLang="zh-CN" dirty="0" err="1"/>
              <a:t>close.contains</a:t>
            </a:r>
            <a:r>
              <a:rPr lang="en-US" altLang="zh-CN" dirty="0"/>
              <a:t>(x)){</a:t>
            </a:r>
          </a:p>
          <a:p>
            <a:r>
              <a:rPr lang="en-US" altLang="zh-CN" dirty="0"/>
              <a:t>                    continue;</a:t>
            </a:r>
          </a:p>
          <a:p>
            <a:r>
              <a:rPr lang="en-US" altLang="zh-CN" dirty="0"/>
              <a:t>                }</a:t>
            </a:r>
          </a:p>
          <a:p>
            <a:r>
              <a:rPr lang="en-US" altLang="zh-CN" dirty="0"/>
              <a:t>                if(!</a:t>
            </a:r>
            <a:r>
              <a:rPr lang="en-US" altLang="zh-CN" dirty="0" err="1"/>
              <a:t>open.contains</a:t>
            </a:r>
            <a:r>
              <a:rPr lang="en-US" altLang="zh-CN" dirty="0"/>
              <a:t>(x)){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x.setParent</a:t>
            </a:r>
            <a:r>
              <a:rPr lang="en-US" altLang="zh-CN" dirty="0"/>
              <a:t>(n);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x.g</a:t>
            </a:r>
            <a:r>
              <a:rPr lang="en-US" altLang="zh-CN" dirty="0"/>
              <a:t> = </a:t>
            </a:r>
            <a:r>
              <a:rPr lang="en-US" altLang="zh-CN" dirty="0" err="1"/>
              <a:t>n.g</a:t>
            </a:r>
            <a:r>
              <a:rPr lang="en-US" altLang="zh-CN" dirty="0"/>
              <a:t> + </a:t>
            </a:r>
            <a:r>
              <a:rPr lang="en-US" altLang="zh-CN" dirty="0" err="1"/>
              <a:t>getLength</a:t>
            </a:r>
            <a:r>
              <a:rPr lang="en-US" altLang="zh-CN" dirty="0"/>
              <a:t>(x, n);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open.add</a:t>
            </a:r>
            <a:r>
              <a:rPr lang="en-US" altLang="zh-CN" dirty="0"/>
              <a:t>(x);</a:t>
            </a:r>
          </a:p>
          <a:p>
            <a:r>
              <a:rPr lang="en-US" altLang="zh-CN" dirty="0"/>
              <a:t>                }else{</a:t>
            </a:r>
          </a:p>
          <a:p>
            <a:r>
              <a:rPr lang="en-US" altLang="zh-CN" dirty="0"/>
              <a:t>                    if(</a:t>
            </a:r>
            <a:r>
              <a:rPr lang="en-US" altLang="zh-CN" dirty="0" err="1"/>
              <a:t>x.g</a:t>
            </a:r>
            <a:r>
              <a:rPr lang="en-US" altLang="zh-CN" dirty="0"/>
              <a:t> &gt; </a:t>
            </a:r>
            <a:r>
              <a:rPr lang="en-US" altLang="zh-CN" dirty="0" err="1"/>
              <a:t>n.g</a:t>
            </a:r>
            <a:r>
              <a:rPr lang="en-US" altLang="zh-CN" dirty="0"/>
              <a:t> + </a:t>
            </a:r>
            <a:r>
              <a:rPr lang="en-US" altLang="zh-CN" dirty="0" err="1"/>
              <a:t>getLength</a:t>
            </a:r>
            <a:r>
              <a:rPr lang="en-US" altLang="zh-CN" dirty="0"/>
              <a:t>(x, n)){</a:t>
            </a:r>
          </a:p>
          <a:p>
            <a:r>
              <a:rPr lang="en-US" altLang="zh-CN" dirty="0"/>
              <a:t>                        </a:t>
            </a:r>
            <a:r>
              <a:rPr lang="en-US" altLang="zh-CN" dirty="0" err="1"/>
              <a:t>x.parent</a:t>
            </a:r>
            <a:r>
              <a:rPr lang="en-US" altLang="zh-CN" dirty="0"/>
              <a:t> = n;</a:t>
            </a:r>
          </a:p>
          <a:p>
            <a:r>
              <a:rPr lang="en-US" altLang="zh-CN" dirty="0"/>
              <a:t>                        </a:t>
            </a:r>
            <a:r>
              <a:rPr lang="en-US" altLang="zh-CN" dirty="0" err="1"/>
              <a:t>x.g</a:t>
            </a:r>
            <a:r>
              <a:rPr lang="en-US" altLang="zh-CN" dirty="0"/>
              <a:t> = </a:t>
            </a:r>
            <a:r>
              <a:rPr lang="en-US" altLang="zh-CN" dirty="0" err="1"/>
              <a:t>n.g</a:t>
            </a:r>
            <a:r>
              <a:rPr lang="en-US" altLang="zh-CN" dirty="0"/>
              <a:t> + </a:t>
            </a:r>
            <a:r>
              <a:rPr lang="en-US" altLang="zh-CN" dirty="0" err="1"/>
              <a:t>getLength</a:t>
            </a:r>
            <a:r>
              <a:rPr lang="en-US" altLang="zh-CN" dirty="0"/>
              <a:t>(x, n);</a:t>
            </a:r>
          </a:p>
          <a:p>
            <a:endParaRPr lang="en-US" altLang="zh-CN" dirty="0"/>
          </a:p>
          <a:p>
            <a:r>
              <a:rPr lang="en-US" altLang="zh-CN" dirty="0"/>
              <a:t>                    }</a:t>
            </a:r>
          </a:p>
          <a:p>
            <a:r>
              <a:rPr lang="en-US" altLang="zh-CN" dirty="0"/>
              <a:t>                }</a:t>
            </a:r>
          </a:p>
          <a:p>
            <a:r>
              <a:rPr lang="en-US" altLang="zh-CN" dirty="0"/>
              <a:t>            }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print(end);</a:t>
            </a:r>
          </a:p>
          <a:p>
            <a:endParaRPr lang="en-US" altLang="zh-CN" dirty="0"/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private static void print(Point </a:t>
            </a:r>
            <a:r>
              <a:rPr lang="en-US" altLang="zh-CN" dirty="0" err="1"/>
              <a:t>tmp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        if(</a:t>
            </a:r>
            <a:r>
              <a:rPr lang="en-US" altLang="zh-CN" dirty="0" err="1"/>
              <a:t>tmp.parent</a:t>
            </a:r>
            <a:r>
              <a:rPr lang="en-US" altLang="zh-CN" dirty="0"/>
              <a:t>!=null) {</a:t>
            </a:r>
          </a:p>
          <a:p>
            <a:r>
              <a:rPr lang="en-US" altLang="zh-CN" dirty="0"/>
              <a:t>            print(</a:t>
            </a:r>
            <a:r>
              <a:rPr lang="en-US" altLang="zh-CN" dirty="0" err="1"/>
              <a:t>tmp.parent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System.out.println</a:t>
            </a:r>
            <a:r>
              <a:rPr lang="en-US" altLang="zh-CN" dirty="0"/>
              <a:t>(tmp.name);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private static Point </a:t>
            </a:r>
            <a:r>
              <a:rPr lang="en-US" altLang="zh-CN" dirty="0" err="1"/>
              <a:t>minF</a:t>
            </a:r>
            <a:r>
              <a:rPr lang="en-US" altLang="zh-CN" dirty="0"/>
              <a:t>(Set&lt;Point&gt; list, Point end){</a:t>
            </a:r>
          </a:p>
          <a:p>
            <a:r>
              <a:rPr lang="en-US" altLang="zh-CN" dirty="0"/>
              <a:t>        Point res = null;</a:t>
            </a:r>
          </a:p>
          <a:p>
            <a:r>
              <a:rPr lang="en-US" altLang="zh-CN" dirty="0"/>
              <a:t>        for (Point </a:t>
            </a:r>
            <a:r>
              <a:rPr lang="en-US" altLang="zh-CN" dirty="0" err="1"/>
              <a:t>point</a:t>
            </a:r>
            <a:r>
              <a:rPr lang="en-US" altLang="zh-CN" dirty="0"/>
              <a:t> : list) {</a:t>
            </a:r>
          </a:p>
          <a:p>
            <a:r>
              <a:rPr lang="en-US" altLang="zh-CN" dirty="0"/>
              <a:t>            if(res == null){</a:t>
            </a:r>
          </a:p>
          <a:p>
            <a:r>
              <a:rPr lang="en-US" altLang="zh-CN" dirty="0"/>
              <a:t>                res = point;</a:t>
            </a:r>
          </a:p>
          <a:p>
            <a:r>
              <a:rPr lang="en-US" altLang="zh-CN" dirty="0"/>
              <a:t>            }</a:t>
            </a:r>
          </a:p>
          <a:p>
            <a:r>
              <a:rPr lang="en-US" altLang="zh-CN" dirty="0"/>
              <a:t>            else if(</a:t>
            </a:r>
            <a:r>
              <a:rPr lang="en-US" altLang="zh-CN" dirty="0" err="1"/>
              <a:t>point.getF</a:t>
            </a:r>
            <a:r>
              <a:rPr lang="en-US" altLang="zh-CN" dirty="0"/>
              <a:t>(end)&lt;</a:t>
            </a:r>
            <a:r>
              <a:rPr lang="en-US" altLang="zh-CN" dirty="0" err="1"/>
              <a:t>res.getF</a:t>
            </a:r>
            <a:r>
              <a:rPr lang="en-US" altLang="zh-CN" dirty="0"/>
              <a:t>(end)){</a:t>
            </a:r>
          </a:p>
          <a:p>
            <a:r>
              <a:rPr lang="en-US" altLang="zh-CN" dirty="0"/>
              <a:t>                res = point;</a:t>
            </a:r>
          </a:p>
          <a:p>
            <a:r>
              <a:rPr lang="en-US" altLang="zh-CN" dirty="0"/>
              <a:t>            }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return res;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@Getter</a:t>
            </a:r>
          </a:p>
          <a:p>
            <a:r>
              <a:rPr lang="en-US" altLang="zh-CN" dirty="0"/>
              <a:t>@Setter</a:t>
            </a:r>
          </a:p>
          <a:p>
            <a:r>
              <a:rPr lang="en-US" altLang="zh-CN" dirty="0"/>
              <a:t>class Point{</a:t>
            </a:r>
          </a:p>
          <a:p>
            <a:r>
              <a:rPr lang="en-US" altLang="zh-CN" dirty="0"/>
              <a:t>    String name;</a:t>
            </a:r>
          </a:p>
          <a:p>
            <a:r>
              <a:rPr lang="en-US" altLang="zh-CN" dirty="0"/>
              <a:t>    Point parent;</a:t>
            </a:r>
          </a:p>
          <a:p>
            <a:r>
              <a:rPr lang="en-US" altLang="zh-CN" dirty="0"/>
              <a:t>    double[] location;</a:t>
            </a:r>
          </a:p>
          <a:p>
            <a:r>
              <a:rPr lang="en-US" altLang="zh-CN" dirty="0"/>
              <a:t>    Set&lt;Point&gt; </a:t>
            </a:r>
            <a:r>
              <a:rPr lang="en-US" altLang="zh-CN" dirty="0" err="1"/>
              <a:t>conPoint</a:t>
            </a:r>
            <a:r>
              <a:rPr lang="en-US" altLang="zh-CN" dirty="0"/>
              <a:t> = new HashSet&lt;&gt;();</a:t>
            </a:r>
          </a:p>
          <a:p>
            <a:r>
              <a:rPr lang="en-US" altLang="zh-CN" dirty="0"/>
              <a:t>    double g = 0;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public double </a:t>
            </a:r>
            <a:r>
              <a:rPr lang="en-US" altLang="zh-CN" dirty="0" err="1"/>
              <a:t>getG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        return g;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public double </a:t>
            </a:r>
            <a:r>
              <a:rPr lang="en-US" altLang="zh-CN" dirty="0" err="1"/>
              <a:t>getF</a:t>
            </a:r>
            <a:r>
              <a:rPr lang="en-US" altLang="zh-CN" dirty="0"/>
              <a:t>(Point end){</a:t>
            </a:r>
          </a:p>
          <a:p>
            <a:r>
              <a:rPr lang="en-US" altLang="zh-CN" dirty="0"/>
              <a:t>        return </a:t>
            </a:r>
            <a:r>
              <a:rPr lang="en-US" altLang="zh-CN" dirty="0" err="1"/>
              <a:t>getG</a:t>
            </a:r>
            <a:r>
              <a:rPr lang="en-US" altLang="zh-CN" dirty="0"/>
              <a:t>() + </a:t>
            </a:r>
            <a:r>
              <a:rPr lang="en-US" altLang="zh-CN" dirty="0" err="1"/>
              <a:t>Astar.getLength</a:t>
            </a:r>
            <a:r>
              <a:rPr lang="en-US" altLang="zh-CN" dirty="0"/>
              <a:t>(this, end);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public Point(String name, double[] location){</a:t>
            </a:r>
          </a:p>
          <a:p>
            <a:r>
              <a:rPr lang="en-US" altLang="zh-CN" dirty="0"/>
              <a:t>        this.name = name;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this.location</a:t>
            </a:r>
            <a:r>
              <a:rPr lang="en-US" altLang="zh-CN" dirty="0"/>
              <a:t> = location;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public void </a:t>
            </a:r>
            <a:r>
              <a:rPr lang="en-US" altLang="zh-CN" dirty="0" err="1"/>
              <a:t>addCon</a:t>
            </a:r>
            <a:r>
              <a:rPr lang="en-US" altLang="zh-CN" dirty="0"/>
              <a:t>(Point... points){</a:t>
            </a:r>
          </a:p>
          <a:p>
            <a:r>
              <a:rPr lang="en-US" altLang="zh-CN" dirty="0"/>
              <a:t>        for (Point </a:t>
            </a:r>
            <a:r>
              <a:rPr lang="en-US" altLang="zh-CN" dirty="0" err="1"/>
              <a:t>point:points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this.conPoint.add</a:t>
            </a:r>
            <a:r>
              <a:rPr lang="en-US" altLang="zh-CN" dirty="0"/>
              <a:t>(point);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5634B-358F-3341-AE28-3853E56C15A6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59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09DF3-7712-2941-98BD-2450F026F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39D1D4-67D4-1849-AA3A-E7D086D7B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FE9D20-2F6E-FC45-A1B2-B6AECC91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EB1B8C-BD8C-7841-84BC-7CCD59D5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AEEBFD-1FE0-EE40-9599-EC24C0EE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161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D160CE-313D-2E4C-B510-A5EAED3A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3F10C-BDBB-064A-ADBD-2EE20135F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FC501-DB63-0848-992C-114552CD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993379-C74F-1E46-9D24-8FE6C94B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5FB7E-20B5-C249-A72A-FA911960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00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B84645-268F-2841-9A47-7810756B1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E02CE9-03BC-8F4E-8FF1-7159B9907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62FFA-B71E-5747-98E0-C59B69672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438EF2-3414-F04B-9388-4DF3E56F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B0AAD5-1E34-1346-A3C1-19CE0DBE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57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29EE3-848E-104A-97BC-B04DFD5A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34FC1-289D-D04A-896D-AA0E16F5C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C4537B-9F66-1740-B64D-76F56CDE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5198B-970C-A84B-95B6-44601AD5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FD166B-AD66-874B-B688-4E3A1D7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600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36AFE-E685-AD40-B15A-26C38782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0EB35-581A-774B-A21C-3904748C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173E39-B97A-9744-9CE6-BC111991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1563A4-39AD-AC41-B970-6916E61B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026C00-7739-5646-9653-5B1F078B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09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56F53-1F06-6F47-A62D-9B32A5E7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7D2D8-58C0-EF45-B4A0-50E1BA558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D1BA47-7887-4A48-A018-46AB460D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BC80F1-E02B-2F48-A088-0778F213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B61818-BF46-1049-8DDF-DC65D797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57B538-0CFF-E449-B3F6-C73CE7A0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807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C3EDD-F969-394F-A59B-AF0AC14B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DAF77E-2996-554C-BFFB-FE65C821B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CB348-91D1-594B-8F5C-650781A5B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A039BF-6CF9-6144-B69A-C4ECFBF0C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45ADDB-7FD2-3441-A99D-B267B5461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60A073-AD3B-5D4D-B341-37199244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E6EADD-FFAA-A248-A46F-B5D70C9C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BFFA39-2D62-8047-80CE-8B832D3B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542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EDC80-17C1-8441-9C3D-D5A242AE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6DD732-C871-A243-BBDD-1AEF038C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AE01E4-F8C4-AF47-9182-A3712ACD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DD051E-02B3-5849-9FE8-BB7B454B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20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F841-8365-EC4D-9EF9-825C8876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59D19E-B882-4A47-8A8B-C8C62283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C55251-06E8-5E41-A1D5-687E294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720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CFFB3-8448-3444-80A7-DE41B878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A0615C-CC43-0A43-9C26-BAB078925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300BEC-80F3-4A4F-8E81-9625F508D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29D98E-392F-354F-83D1-E119CBF6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D98FCA-B147-544E-8DD6-F0E51B17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21E85B-D61B-AF44-AC64-7EF1A63E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52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FCC52-827E-A043-B55B-EA327DFFE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A4116F-662F-0C45-B812-D99A76052E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10B892-FE83-EA48-9D39-12287A4A8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3BE481-8920-0040-B9B4-042B2145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A194E-F8BB-BC4C-A413-1E78BA7A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3935FF-9316-044E-AD6D-696ED7A9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01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31DBA3-C8F1-BC47-A96D-3D6297E3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21B543-23CB-2640-A733-CB79D1288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4F4143-B64A-9244-8158-76EB6198C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7175D-3C26-E44E-A61D-9826B3A29763}" type="datetimeFigureOut">
              <a:rPr kumimoji="1" lang="zh-CN" altLang="en-US" smtClean="0"/>
              <a:t>2021/6/5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EBEEAD-55EB-9544-B407-BF77C15A9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BD68A8-4836-DA41-8081-5DF1742EE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E407-D086-2242-8974-880EBCDD84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75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CA6D5E-0BEB-44AA-8DF9-0D1F363A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02" y="413915"/>
            <a:ext cx="7465925" cy="60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6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BA94A4AF-3F56-E644-8B2D-402E869BA216}"/>
              </a:ext>
            </a:extLst>
          </p:cNvPr>
          <p:cNvSpPr/>
          <p:nvPr/>
        </p:nvSpPr>
        <p:spPr>
          <a:xfrm>
            <a:off x="222421" y="299033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6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CF442CE-9E66-E543-A51A-EA8E2D556A01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617838" y="2203621"/>
            <a:ext cx="959707" cy="78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2D13F8-343A-BC45-8EFE-41C9688130C1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261CCB-670A-DA4C-A1D0-E7AE51FBBC90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4A251E4-6B97-3B4C-9411-26D477EACB70}"/>
              </a:ext>
            </a:extLst>
          </p:cNvPr>
          <p:cNvSpPr/>
          <p:nvPr/>
        </p:nvSpPr>
        <p:spPr>
          <a:xfrm>
            <a:off x="6429633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40" name="文本框 3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3ED5CE3-D3D9-F641-858A-F1C7F0913E8C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C9E8A68-EBE5-A745-89A2-786E59F9CA81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A3B6789-30B2-3C48-9987-1E331BB19125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C51CE1E-9B02-584E-951F-AC520CD1B02B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51A3E1A-7230-5A48-A4B0-93EB140EF90D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BB3242F4-40CB-8C4B-B75E-D391AD5A18D4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FDE5E1BD-E1BB-C647-84D2-DCFA15DFCEE2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2F51C580-B743-2F41-A57E-87B0AB0AABDC}"/>
              </a:ext>
            </a:extLst>
          </p:cNvPr>
          <p:cNvCxnSpPr>
            <a:cxnSpLocks/>
            <a:stCxn id="47" idx="4"/>
            <a:endCxn id="50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B042A3A-9AF5-A34A-85B5-80F3CF31AD23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3D5F71D-F615-6340-9145-F016579E767F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DB5BB09-B329-B84C-8675-CFABC62F72AE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219D2692-28B3-5648-A4AC-3BF509BAFA4E}"/>
              </a:ext>
            </a:extLst>
          </p:cNvPr>
          <p:cNvCxnSpPr>
            <a:cxnSpLocks/>
            <a:stCxn id="50" idx="6"/>
            <a:endCxn id="51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E04B7012-56F6-B84B-9343-DDFC965FF367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231FAE15-394E-F647-90C0-3BE53FA6D2B1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A2D56880-EC52-734D-89A1-30240DC1D431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90984454-48DB-A74D-B52B-CB7C112099B9}"/>
              </a:ext>
            </a:extLst>
          </p:cNvPr>
          <p:cNvCxnSpPr>
            <a:cxnSpLocks/>
            <a:stCxn id="51" idx="5"/>
            <a:endCxn id="48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CACE1D93-2965-0046-9FC6-016F3EEC5D13}"/>
              </a:ext>
            </a:extLst>
          </p:cNvPr>
          <p:cNvCxnSpPr>
            <a:cxnSpLocks/>
            <a:stCxn id="49" idx="3"/>
            <a:endCxn id="48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81878627-6080-3C4B-9CB3-E445C2E1547A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EE819C2-01A3-FD4B-BE3D-652669393940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D9A1C40-72C9-40CC-A280-B5A2A8C9B6B3}"/>
              </a:ext>
            </a:extLst>
          </p:cNvPr>
          <p:cNvSpPr/>
          <p:nvPr/>
        </p:nvSpPr>
        <p:spPr>
          <a:xfrm>
            <a:off x="8019536" y="134688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47CA6D8-25E0-4461-9298-FC26A8D5B610}"/>
              </a:ext>
            </a:extLst>
          </p:cNvPr>
          <p:cNvSpPr/>
          <p:nvPr/>
        </p:nvSpPr>
        <p:spPr>
          <a:xfrm>
            <a:off x="8019536" y="18493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41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2D13F8-343A-BC45-8EFE-41C9688130C1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261CCB-670A-DA4C-A1D0-E7AE51FBBC90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4A251E4-6B97-3B4C-9411-26D477EACB70}"/>
              </a:ext>
            </a:extLst>
          </p:cNvPr>
          <p:cNvSpPr/>
          <p:nvPr/>
        </p:nvSpPr>
        <p:spPr>
          <a:xfrm>
            <a:off x="6429633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04E28E-059B-C744-8205-F645E549EC28}"/>
              </a:ext>
            </a:extLst>
          </p:cNvPr>
          <p:cNvSpPr/>
          <p:nvPr/>
        </p:nvSpPr>
        <p:spPr>
          <a:xfrm>
            <a:off x="6419798" y="211158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4BD1B0-7EFD-9143-97B1-AA34F499A553}"/>
              </a:ext>
            </a:extLst>
          </p:cNvPr>
          <p:cNvSpPr/>
          <p:nvPr/>
        </p:nvSpPr>
        <p:spPr>
          <a:xfrm>
            <a:off x="6410428" y="257086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F10CC6A-30AB-8742-8DB6-55E2B1316871}"/>
              </a:ext>
            </a:extLst>
          </p:cNvPr>
          <p:cNvSpPr/>
          <p:nvPr/>
        </p:nvSpPr>
        <p:spPr>
          <a:xfrm>
            <a:off x="8019536" y="2385315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D42FB9-AB48-5C42-B745-6006D7165D84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40" name="文本框 3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0D29117-2BD1-5C4D-B5A8-76575AA3954F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2C01A5A-1E59-5543-86A2-D4B1FCEEA0F4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FC6D630-8F8F-E64E-8D83-A14ACB2CF5B5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C4AFC5F-02D1-BC40-8BA8-D5F39DA18798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157A75A-DBE5-5044-A7A9-0AE1DB548D3F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10E4B5A-CF33-8142-8B32-37197C5C984A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E47354A1-7EDB-3243-B051-7C1BE3C17850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955161B-ACA5-1C4F-9FB5-2F712FD97F4F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AD9B569-75C9-9347-86B7-2B77BDB0F1CF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B40B0B5-9694-C747-8482-4B5B98906271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4DEE028-4A80-4A4B-B8AA-580DF45BACC7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E6A9803-5378-EB4E-A3C1-60CB5717FBC4}"/>
              </a:ext>
            </a:extLst>
          </p:cNvPr>
          <p:cNvCxnSpPr>
            <a:cxnSpLocks/>
            <a:stCxn id="32" idx="6"/>
            <a:endCxn id="33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A131E5DC-F859-BD4C-B59D-D14AA15AF052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2B27F2B-E805-7140-B2D3-00413FF3FD2D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C7D04137-0314-A540-8AE8-185267B5ED4D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85AA131-1E91-9941-8FA1-4F3A8DC0103D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8D8CA97-2BD5-594C-B3D6-A14B5407503C}"/>
              </a:ext>
            </a:extLst>
          </p:cNvPr>
          <p:cNvCxnSpPr>
            <a:cxnSpLocks/>
            <a:stCxn id="31" idx="3"/>
            <a:endCxn id="29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F2DB8777-C1F7-FA41-BDD9-796BFD6F4C35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3E8F7DD-B755-8243-A6A7-F1EEC1A067BF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570B926-6915-48A4-AF49-5D79F2182D33}"/>
              </a:ext>
            </a:extLst>
          </p:cNvPr>
          <p:cNvSpPr/>
          <p:nvPr/>
        </p:nvSpPr>
        <p:spPr>
          <a:xfrm>
            <a:off x="8019536" y="134688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12BA679-C8FA-447A-A0D0-24D1727BFD3D}"/>
              </a:ext>
            </a:extLst>
          </p:cNvPr>
          <p:cNvSpPr/>
          <p:nvPr/>
        </p:nvSpPr>
        <p:spPr>
          <a:xfrm>
            <a:off x="8019536" y="18493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44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2D13F8-343A-BC45-8EFE-41C9688130C1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261CCB-670A-DA4C-A1D0-E7AE51FBBC90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4A251E4-6B97-3B4C-9411-26D477EACB70}"/>
              </a:ext>
            </a:extLst>
          </p:cNvPr>
          <p:cNvSpPr/>
          <p:nvPr/>
        </p:nvSpPr>
        <p:spPr>
          <a:xfrm>
            <a:off x="6429633" y="1701112"/>
            <a:ext cx="827902" cy="2965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04E28E-059B-C744-8205-F645E549EC28}"/>
              </a:ext>
            </a:extLst>
          </p:cNvPr>
          <p:cNvSpPr/>
          <p:nvPr/>
        </p:nvSpPr>
        <p:spPr>
          <a:xfrm>
            <a:off x="6419798" y="211158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4BD1B0-7EFD-9143-97B1-AA34F499A553}"/>
              </a:ext>
            </a:extLst>
          </p:cNvPr>
          <p:cNvSpPr/>
          <p:nvPr/>
        </p:nvSpPr>
        <p:spPr>
          <a:xfrm>
            <a:off x="6410428" y="257086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D42FB9-AB48-5C42-B745-6006D7165D84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40" name="文本框 3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A598602-254A-2B4E-BE9B-82C0C983DA66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BB5E7B9-A8D9-C742-8EA9-98FCD461521D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2D54A77-E4EE-C947-B757-9FB1F73FF597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2B93BF3-8AB4-A147-84F3-BA69CC2AAD3A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83C12DF-37C9-8D43-9862-8A33E35E768C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7966D42-E223-5745-BF61-49B02F9046B9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F5023AD-EEAF-3D47-8835-E96085918CDE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9345619-36EC-4A42-B585-E76D111DD31F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849BEC2-9C42-5245-83BD-6A4E0622B4A6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68D2CD9-27CD-AE4D-AC62-C6346B8D2BDB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EF66944-A38A-F64F-8F05-C70BFA25C382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A65C251-9187-1941-98F4-E4F059BD725A}"/>
              </a:ext>
            </a:extLst>
          </p:cNvPr>
          <p:cNvCxnSpPr>
            <a:cxnSpLocks/>
            <a:stCxn id="32" idx="6"/>
            <a:endCxn id="33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9144142-5BC3-FF4F-AE34-93AF80C09D6C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5356BB4-A795-E54E-9232-366236700EF1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CB074E27-4CB5-E74F-85BA-C1362FC7977C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CEA8CDE-06B0-3844-9FEE-7A186B2F47DC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A21F6D9-FFEA-6C46-BAE1-E9A121D4B11A}"/>
              </a:ext>
            </a:extLst>
          </p:cNvPr>
          <p:cNvCxnSpPr>
            <a:cxnSpLocks/>
            <a:stCxn id="31" idx="3"/>
            <a:endCxn id="29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F0A171F-678A-0A44-8E6B-82E68ABA25AF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F47A5A4-2499-1648-B2EE-55C28D9ECCCD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B246D0F-5C13-4A9C-888D-F0FC50B6F6C2}"/>
              </a:ext>
            </a:extLst>
          </p:cNvPr>
          <p:cNvSpPr/>
          <p:nvPr/>
        </p:nvSpPr>
        <p:spPr>
          <a:xfrm>
            <a:off x="8019536" y="2385315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4B66470-8E38-4661-B663-AB1100EABDC6}"/>
              </a:ext>
            </a:extLst>
          </p:cNvPr>
          <p:cNvSpPr/>
          <p:nvPr/>
        </p:nvSpPr>
        <p:spPr>
          <a:xfrm>
            <a:off x="8019536" y="134688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648FA22-C47B-4629-B29A-9A468866FCF4}"/>
              </a:ext>
            </a:extLst>
          </p:cNvPr>
          <p:cNvSpPr/>
          <p:nvPr/>
        </p:nvSpPr>
        <p:spPr>
          <a:xfrm>
            <a:off x="8019536" y="18493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62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2D13F8-343A-BC45-8EFE-41C9688130C1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261CCB-670A-DA4C-A1D0-E7AE51FBBC90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D42FB9-AB48-5C42-B745-6006D7165D84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9451AF8-6C12-774C-9F19-6EB16DCFED28}"/>
              </a:ext>
            </a:extLst>
          </p:cNvPr>
          <p:cNvSpPr/>
          <p:nvPr/>
        </p:nvSpPr>
        <p:spPr>
          <a:xfrm>
            <a:off x="326218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87D3351-A8A6-5E4D-B93C-A988E675DA55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342E137-9D91-634A-97FF-60047349F8BC}"/>
              </a:ext>
            </a:extLst>
          </p:cNvPr>
          <p:cNvCxnSpPr>
            <a:endCxn id="27" idx="0"/>
          </p:cNvCxnSpPr>
          <p:nvPr/>
        </p:nvCxnSpPr>
        <p:spPr>
          <a:xfrm>
            <a:off x="3616895" y="2483223"/>
            <a:ext cx="40706" cy="50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5432092-BFAC-A846-9A45-81EBD05F3A81}"/>
              </a:ext>
            </a:extLst>
          </p:cNvPr>
          <p:cNvCxnSpPr>
            <a:endCxn id="29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C3D124D-3BB5-724B-83A1-D680E99D1D88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B7FE2A8-3970-5049-A1C9-183BD36FB8B1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7163822-C9EA-054E-904C-35ECFC64C2AF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D806E90-2592-894F-B614-A0FA574114A0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4B983EF-DC72-2548-A825-DCBA2BC48BFF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260124E-89D1-C347-A281-C73FA6CA7694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AB25779-8B6E-0140-AC35-26DA876B4789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47B2934-2D8F-7B40-BD65-2132F4BC72CA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91B2760-B302-4F47-81B6-606C136D1310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13227C0-22C2-C741-B7B9-FC47CDDA816E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A01F363-4DF0-C446-9B02-F86B7D58848F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958A4668-4F6E-F34D-B4DA-4B3666BAB749}"/>
              </a:ext>
            </a:extLst>
          </p:cNvPr>
          <p:cNvCxnSpPr>
            <a:cxnSpLocks/>
            <a:stCxn id="37" idx="6"/>
            <a:endCxn id="38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84BD057-4035-764E-84CE-C9880BF67C20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B23F5649-D29B-5849-9637-ADCC860603E5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4F99030-A8C9-4646-82DC-FAB49F483D85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FC806BCF-45F7-AC4A-BCB6-B7B71EE0FA07}"/>
              </a:ext>
            </a:extLst>
          </p:cNvPr>
          <p:cNvCxnSpPr>
            <a:cxnSpLocks/>
            <a:stCxn id="38" idx="5"/>
            <a:endCxn id="35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E4CA4AE-C80D-4141-B4DF-8E5C00E4B744}"/>
              </a:ext>
            </a:extLst>
          </p:cNvPr>
          <p:cNvCxnSpPr>
            <a:cxnSpLocks/>
            <a:stCxn id="36" idx="3"/>
            <a:endCxn id="35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B15BED4D-8660-0D4B-BCE0-E82DC0678A48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BAB4C46-80FC-AE4A-9266-9A42D5545116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3F0FE93-30B8-4714-9DE9-195897269EC7}"/>
              </a:ext>
            </a:extLst>
          </p:cNvPr>
          <p:cNvSpPr/>
          <p:nvPr/>
        </p:nvSpPr>
        <p:spPr>
          <a:xfrm>
            <a:off x="6419798" y="211158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EA07656-054B-4149-8814-A29A6518E583}"/>
              </a:ext>
            </a:extLst>
          </p:cNvPr>
          <p:cNvSpPr/>
          <p:nvPr/>
        </p:nvSpPr>
        <p:spPr>
          <a:xfrm>
            <a:off x="6410428" y="257086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E2D57B0-403E-4C4A-81DC-2E484475678D}"/>
              </a:ext>
            </a:extLst>
          </p:cNvPr>
          <p:cNvSpPr/>
          <p:nvPr/>
        </p:nvSpPr>
        <p:spPr>
          <a:xfrm>
            <a:off x="8019536" y="2385315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4C41E-B722-4734-826C-7E7C894CE1BA}"/>
              </a:ext>
            </a:extLst>
          </p:cNvPr>
          <p:cNvSpPr/>
          <p:nvPr/>
        </p:nvSpPr>
        <p:spPr>
          <a:xfrm>
            <a:off x="8019536" y="134688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48E990D-7460-4689-9BB7-DF6B76491E98}"/>
              </a:ext>
            </a:extLst>
          </p:cNvPr>
          <p:cNvSpPr/>
          <p:nvPr/>
        </p:nvSpPr>
        <p:spPr>
          <a:xfrm>
            <a:off x="8019536" y="18493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59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2D13F8-343A-BC45-8EFE-41C9688130C1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261CCB-670A-DA4C-A1D0-E7AE51FBBC90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D42FB9-AB48-5C42-B745-6006D7165D84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9451AF8-6C12-774C-9F19-6EB16DCFED28}"/>
              </a:ext>
            </a:extLst>
          </p:cNvPr>
          <p:cNvSpPr/>
          <p:nvPr/>
        </p:nvSpPr>
        <p:spPr>
          <a:xfrm>
            <a:off x="326218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87D3351-A8A6-5E4D-B93C-A988E675DA55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342E137-9D91-634A-97FF-60047349F8BC}"/>
              </a:ext>
            </a:extLst>
          </p:cNvPr>
          <p:cNvCxnSpPr>
            <a:endCxn id="27" idx="0"/>
          </p:cNvCxnSpPr>
          <p:nvPr/>
        </p:nvCxnSpPr>
        <p:spPr>
          <a:xfrm>
            <a:off x="3616895" y="2483223"/>
            <a:ext cx="40706" cy="50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5432092-BFAC-A846-9A45-81EBD05F3A81}"/>
              </a:ext>
            </a:extLst>
          </p:cNvPr>
          <p:cNvCxnSpPr>
            <a:endCxn id="29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316B173-CFFE-CF4A-87C3-D2A76059977E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4AEA349-6932-9B4B-BD55-6BB4E167CD2B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52CEDC7-1EB5-3946-BC4D-D9E0D2699390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D68F2FF-41EF-344C-9331-BC70C4518D9D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6842DF9-3CF0-594E-8542-9BEB69249B5D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FFA65447-92A6-DF48-A02D-AF6E22A32570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70DC739-8A04-4649-817A-7F16026E6A44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47B4424-33AF-B844-80B3-84BAB372A8AC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2A25AD13-DB55-6F47-8040-1EF1728D6412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C1F279C-DA1D-584A-A34F-36782928D18B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D1016B6-4D8D-9842-B3FC-DE2DBF2FCEF5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8897584-475D-9C41-93E1-A3F7932BB0EF}"/>
              </a:ext>
            </a:extLst>
          </p:cNvPr>
          <p:cNvCxnSpPr>
            <a:cxnSpLocks/>
            <a:stCxn id="39" idx="6"/>
            <a:endCxn id="40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B238BBA-B9F6-9A4E-A99E-A444CEDBCB69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A3F24F55-D878-1C45-83F6-357996A3D77C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A8D4298-0A0D-114F-88E7-9C92025EFA2C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1C23FCBF-601C-CA4B-B277-2E71F918D05E}"/>
              </a:ext>
            </a:extLst>
          </p:cNvPr>
          <p:cNvCxnSpPr>
            <a:cxnSpLocks/>
            <a:stCxn id="40" idx="5"/>
            <a:endCxn id="37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45F9235F-DC72-7940-BDE6-BB9DB80AD968}"/>
              </a:ext>
            </a:extLst>
          </p:cNvPr>
          <p:cNvCxnSpPr>
            <a:cxnSpLocks/>
            <a:stCxn id="38" idx="3"/>
            <a:endCxn id="37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6A3775E-3A87-7141-98D4-762FC0E59F4E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5F005F3-BC6D-9944-A7E6-B812C5780DE0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876F66F-5501-434D-B63F-8347458ECDB4}"/>
              </a:ext>
            </a:extLst>
          </p:cNvPr>
          <p:cNvSpPr/>
          <p:nvPr/>
        </p:nvSpPr>
        <p:spPr>
          <a:xfrm>
            <a:off x="6419798" y="211158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7E35290-3ED9-4715-ACBF-8BA3E9A6D682}"/>
              </a:ext>
            </a:extLst>
          </p:cNvPr>
          <p:cNvSpPr/>
          <p:nvPr/>
        </p:nvSpPr>
        <p:spPr>
          <a:xfrm>
            <a:off x="6410428" y="257086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F100220-5228-4CCE-A5B8-25FE8509F2AC}"/>
              </a:ext>
            </a:extLst>
          </p:cNvPr>
          <p:cNvSpPr/>
          <p:nvPr/>
        </p:nvSpPr>
        <p:spPr>
          <a:xfrm>
            <a:off x="8019536" y="2385315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29438B2-D3A0-401C-AD16-0DFFBE28ED5A}"/>
              </a:ext>
            </a:extLst>
          </p:cNvPr>
          <p:cNvSpPr/>
          <p:nvPr/>
        </p:nvSpPr>
        <p:spPr>
          <a:xfrm>
            <a:off x="8019536" y="134688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2FB4800-168A-4BB8-9DA2-534167DA2FE9}"/>
              </a:ext>
            </a:extLst>
          </p:cNvPr>
          <p:cNvSpPr/>
          <p:nvPr/>
        </p:nvSpPr>
        <p:spPr>
          <a:xfrm>
            <a:off x="8019536" y="18493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23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2D13F8-343A-BC45-8EFE-41C9688130C1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261CCB-670A-DA4C-A1D0-E7AE51FBBC90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D42FB9-AB48-5C42-B745-6006D7165D84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87D3351-A8A6-5E4D-B93C-A988E675DA55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5432092-BFAC-A846-9A45-81EBD05F3A81}"/>
              </a:ext>
            </a:extLst>
          </p:cNvPr>
          <p:cNvCxnSpPr>
            <a:endCxn id="29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43DEA8C-6EAB-A641-942A-F22A5EE6FBAF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B6BCBE6-5FC5-AD4B-8784-8A539CC9F969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BC7B6A6-AA8A-5445-8D81-40783EC9C906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F01F6C1-8721-9A4B-84DC-C8A49F716C6F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B5FB886-F879-F040-BD74-2601363A4EED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A91B0DF4-0FCC-C74E-A0E7-7268B801DBF7}"/>
              </a:ext>
            </a:extLst>
          </p:cNvPr>
          <p:cNvCxnSpPr>
            <a:cxnSpLocks/>
            <a:stCxn id="27" idx="6"/>
            <a:endCxn id="37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89C7D41F-979B-124A-97D8-F701D505CEF7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BF9E831A-DBD2-AB49-AFCA-5C1279547DA6}"/>
              </a:ext>
            </a:extLst>
          </p:cNvPr>
          <p:cNvCxnSpPr>
            <a:cxnSpLocks/>
            <a:stCxn id="27" idx="4"/>
            <a:endCxn id="36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D39EA0B-91EA-1141-9BF2-CBCD9DE8AC12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7CDA8C7-5E52-3347-A968-F60149BA635C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6720E1D-03E0-614D-9F54-C3E9931A14A9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CBAFE55-DB67-2545-B83B-EA5E682C2294}"/>
              </a:ext>
            </a:extLst>
          </p:cNvPr>
          <p:cNvCxnSpPr>
            <a:cxnSpLocks/>
            <a:stCxn id="36" idx="6"/>
            <a:endCxn id="37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2386A8C1-CA6B-B445-A642-ADC3BC2C75FD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11D71D91-764A-EE4F-93CF-2DFE61AD37A5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74B86D6-4BF8-A84D-80FE-FA6AC496E1B0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27E978D2-A353-8F40-850F-E4F23E6CD21D}"/>
              </a:ext>
            </a:extLst>
          </p:cNvPr>
          <p:cNvCxnSpPr>
            <a:cxnSpLocks/>
            <a:stCxn id="37" idx="5"/>
            <a:endCxn id="31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15CFFDED-C79C-F44D-A1BA-AC7B5077D4E5}"/>
              </a:ext>
            </a:extLst>
          </p:cNvPr>
          <p:cNvCxnSpPr>
            <a:cxnSpLocks/>
            <a:stCxn id="35" idx="3"/>
            <a:endCxn id="31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B85C52DF-80F7-8445-A408-B2AF131F2E0C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B8AF249-06A0-8A4A-AA9B-DC64FCD3DBDB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8365685-C78C-40DA-A8FC-4C67D55D83CE}"/>
              </a:ext>
            </a:extLst>
          </p:cNvPr>
          <p:cNvSpPr/>
          <p:nvPr/>
        </p:nvSpPr>
        <p:spPr>
          <a:xfrm>
            <a:off x="6419798" y="211158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2AB5BCD-A0B7-4FB8-B4C9-C6C95ADC4130}"/>
              </a:ext>
            </a:extLst>
          </p:cNvPr>
          <p:cNvSpPr/>
          <p:nvPr/>
        </p:nvSpPr>
        <p:spPr>
          <a:xfrm>
            <a:off x="6410428" y="257086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2FD803D-1F84-40C6-BB68-4AAC05DCDC22}"/>
              </a:ext>
            </a:extLst>
          </p:cNvPr>
          <p:cNvSpPr/>
          <p:nvPr/>
        </p:nvSpPr>
        <p:spPr>
          <a:xfrm>
            <a:off x="8019536" y="2385315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2880D3E-80C1-4D6E-985E-65ED4569B940}"/>
              </a:ext>
            </a:extLst>
          </p:cNvPr>
          <p:cNvSpPr/>
          <p:nvPr/>
        </p:nvSpPr>
        <p:spPr>
          <a:xfrm>
            <a:off x="8019536" y="134688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0A59910-AF82-48B4-9BCE-7546519CA6E0}"/>
              </a:ext>
            </a:extLst>
          </p:cNvPr>
          <p:cNvSpPr/>
          <p:nvPr/>
        </p:nvSpPr>
        <p:spPr>
          <a:xfrm>
            <a:off x="8019536" y="18493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4DA088B-7D5F-489B-8031-570FCFE1D193}"/>
              </a:ext>
            </a:extLst>
          </p:cNvPr>
          <p:cNvSpPr/>
          <p:nvPr/>
        </p:nvSpPr>
        <p:spPr>
          <a:xfrm>
            <a:off x="6406493" y="2986880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87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2D13F8-343A-BC45-8EFE-41C9688130C1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261CCB-670A-DA4C-A1D0-E7AE51FBBC90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04E28E-059B-C744-8205-F645E549EC28}"/>
              </a:ext>
            </a:extLst>
          </p:cNvPr>
          <p:cNvSpPr/>
          <p:nvPr/>
        </p:nvSpPr>
        <p:spPr>
          <a:xfrm>
            <a:off x="6383211" y="1193236"/>
            <a:ext cx="827902" cy="2965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4BD1B0-7EFD-9143-97B1-AA34F499A553}"/>
              </a:ext>
            </a:extLst>
          </p:cNvPr>
          <p:cNvSpPr/>
          <p:nvPr/>
        </p:nvSpPr>
        <p:spPr>
          <a:xfrm>
            <a:off x="6373841" y="165251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F10CC6A-30AB-8742-8DB6-55E2B1316871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D42FB9-AB48-5C42-B745-6006D7165D84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87D3351-A8A6-5E4D-B93C-A988E675DA55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5432092-BFAC-A846-9A45-81EBD05F3A81}"/>
              </a:ext>
            </a:extLst>
          </p:cNvPr>
          <p:cNvCxnSpPr>
            <a:endCxn id="29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3831237-0345-C849-81E6-1704DB82F842}"/>
              </a:ext>
            </a:extLst>
          </p:cNvPr>
          <p:cNvSpPr/>
          <p:nvPr/>
        </p:nvSpPr>
        <p:spPr>
          <a:xfrm>
            <a:off x="6363730" y="210597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34" name="文本框 3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D4C0650-A28A-A44D-8A73-57E97BE8BCD5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498E575-EF00-9345-8639-974AEE8CCCF0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413C8E4-AFE8-0346-BC42-7EC9E2C00AD0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7000792-FA9F-5E46-AD27-EAD642C7C196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0F0FC93-3032-1547-94DF-A052969CE657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15EFCB2-6F93-8243-9357-2FE5773209BB}"/>
              </a:ext>
            </a:extLst>
          </p:cNvPr>
          <p:cNvCxnSpPr>
            <a:cxnSpLocks/>
            <a:stCxn id="27" idx="6"/>
            <a:endCxn id="37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028A52D0-1AA8-0A45-B9AE-852B72F0F3F5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9C57C90-2930-2649-B2C0-AC0349774CFF}"/>
              </a:ext>
            </a:extLst>
          </p:cNvPr>
          <p:cNvCxnSpPr>
            <a:cxnSpLocks/>
            <a:stCxn id="27" idx="4"/>
            <a:endCxn id="36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E41609C-5CED-3F45-80DF-2D249CBD92C5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365B694-9D45-FB40-AF6C-77DE11E9BB2A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10AA54-7A85-0D4D-8602-B65589C116D3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F1D483C6-4087-0D43-80F3-FA250316A96B}"/>
              </a:ext>
            </a:extLst>
          </p:cNvPr>
          <p:cNvCxnSpPr>
            <a:cxnSpLocks/>
            <a:stCxn id="36" idx="6"/>
            <a:endCxn id="37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CEE97AD-BA69-844E-ABC9-4D9D0DF19C95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08598FCF-6FEE-994A-A6C0-AD999D8E2A6F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3AF64BD-F050-0249-B33D-28CFA0C9206C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8271D6E-2B1A-9A4D-AEB7-9A14809CA156}"/>
              </a:ext>
            </a:extLst>
          </p:cNvPr>
          <p:cNvCxnSpPr>
            <a:cxnSpLocks/>
            <a:stCxn id="37" idx="5"/>
            <a:endCxn id="31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66FB2E4E-1151-C84E-ACE7-23BEFF4358BD}"/>
              </a:ext>
            </a:extLst>
          </p:cNvPr>
          <p:cNvCxnSpPr>
            <a:cxnSpLocks/>
            <a:stCxn id="35" idx="3"/>
            <a:endCxn id="31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DDA498BC-CCB1-7342-8249-7E1E2CF98C6A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9BA2F0A-339D-EE4B-8839-694388097BF0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482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78AA6B01-C2CF-4946-93D9-03DD99F105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A26C84-1499-0A46-940A-2816126B5435}"/>
              </a:ext>
            </a:extLst>
          </p:cNvPr>
          <p:cNvCxnSpPr>
            <a:stCxn id="6" idx="5"/>
            <a:endCxn id="27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29FAB2C-C4EF-FD4B-9849-536788E2B72C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8FF454C-1492-234E-B7D0-DA7363A38246}"/>
              </a:ext>
            </a:extLst>
          </p:cNvPr>
          <p:cNvSpPr/>
          <p:nvPr/>
        </p:nvSpPr>
        <p:spPr>
          <a:xfrm>
            <a:off x="391295" y="417197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99E9B07-07F0-6541-AAB7-E6D0C9919C87}"/>
              </a:ext>
            </a:extLst>
          </p:cNvPr>
          <p:cNvSpPr/>
          <p:nvPr/>
        </p:nvSpPr>
        <p:spPr>
          <a:xfrm>
            <a:off x="1182128" y="4171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6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1865A41A-1BA2-F841-B263-864974261D19}"/>
              </a:ext>
            </a:extLst>
          </p:cNvPr>
          <p:cNvCxnSpPr>
            <a:cxnSpLocks/>
          </p:cNvCxnSpPr>
          <p:nvPr/>
        </p:nvCxnSpPr>
        <p:spPr>
          <a:xfrm flipH="1">
            <a:off x="839049" y="366486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AED9861-12EF-AF43-AAA2-CA623A4E85F5}"/>
              </a:ext>
            </a:extLst>
          </p:cNvPr>
          <p:cNvCxnSpPr>
            <a:cxnSpLocks/>
          </p:cNvCxnSpPr>
          <p:nvPr/>
        </p:nvCxnSpPr>
        <p:spPr>
          <a:xfrm>
            <a:off x="1351002" y="3780676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D66FCC5-6117-DC49-89AA-02BEF2B4738F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6C09A32-55CB-C348-BA6F-684884E4A70D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AF8D9-9C79-8343-BF08-1EF8FDEF38E1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E0D6C80-62AE-F74C-8F1E-DEB94CBB2941}"/>
              </a:ext>
            </a:extLst>
          </p:cNvPr>
          <p:cNvSpPr/>
          <p:nvPr/>
        </p:nvSpPr>
        <p:spPr>
          <a:xfrm>
            <a:off x="6373841" y="165251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5A65262-B283-984A-B444-BBB77578CB29}"/>
              </a:ext>
            </a:extLst>
          </p:cNvPr>
          <p:cNvSpPr/>
          <p:nvPr/>
        </p:nvSpPr>
        <p:spPr>
          <a:xfrm>
            <a:off x="6363730" y="210597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49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13A51DF-071A-DD46-8162-01D208BF99A0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D3E1F5B-1E5E-B449-8539-C83709ED0D10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7F8AF3F-323D-EE41-9E6D-737D6D613F6E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460AFC3-1D17-B445-9A22-28D9596D454C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50141B8-289C-DD4C-B43A-0466C2FEFF39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47884C40-0B4C-EF43-93C4-FAE948533729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C0D9699-0300-D845-9B6B-A3D97233B811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5EB23A8F-064A-4D47-9716-5B75D982398B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5BDFAE1-4059-7F41-AE6B-EDBAF096852D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83A19CD-EA25-2D46-BCE1-8C9C2DADFD93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E428E1F-167F-E24B-B34A-43D3F4B88732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7AB82D4B-3325-3343-9D31-C08474D1E511}"/>
              </a:ext>
            </a:extLst>
          </p:cNvPr>
          <p:cNvCxnSpPr>
            <a:cxnSpLocks/>
            <a:stCxn id="37" idx="6"/>
            <a:endCxn id="38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287AEB-0BE5-E543-B07D-D101AE07C945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5A698C1C-7864-A842-847F-9AAF648F275C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7F78793-6F8A-CE41-AF7C-23C3519FBB82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686DEDD1-E8D9-2C44-B8B9-A9BB2FFFB055}"/>
              </a:ext>
            </a:extLst>
          </p:cNvPr>
          <p:cNvCxnSpPr>
            <a:cxnSpLocks/>
            <a:stCxn id="38" idx="5"/>
            <a:endCxn id="35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1602AE6F-2333-BC4B-A9F6-120DA6169975}"/>
              </a:ext>
            </a:extLst>
          </p:cNvPr>
          <p:cNvCxnSpPr>
            <a:cxnSpLocks/>
            <a:stCxn id="36" idx="3"/>
            <a:endCxn id="35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95AE00D-EF6E-8043-839E-87CAE3BB614D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5B11B96-FF86-1542-9C65-CBACEABBD993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865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78AA6B01-C2CF-4946-93D9-03DD99F105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A26C84-1499-0A46-940A-2816126B5435}"/>
              </a:ext>
            </a:extLst>
          </p:cNvPr>
          <p:cNvCxnSpPr>
            <a:stCxn id="6" idx="5"/>
            <a:endCxn id="27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29FAB2C-C4EF-FD4B-9849-536788E2B72C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66FCC5-6117-DC49-89AA-02BEF2B4738F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6C09A32-55CB-C348-BA6F-684884E4A70D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AF8D9-9C79-8343-BF08-1EF8FDEF38E1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E0D6C80-62AE-F74C-8F1E-DEB94CBB2941}"/>
              </a:ext>
            </a:extLst>
          </p:cNvPr>
          <p:cNvSpPr/>
          <p:nvPr/>
        </p:nvSpPr>
        <p:spPr>
          <a:xfrm>
            <a:off x="6373841" y="1652519"/>
            <a:ext cx="827902" cy="2965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5A65262-B283-984A-B444-BBB77578CB29}"/>
              </a:ext>
            </a:extLst>
          </p:cNvPr>
          <p:cNvSpPr/>
          <p:nvPr/>
        </p:nvSpPr>
        <p:spPr>
          <a:xfrm>
            <a:off x="6363730" y="210597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49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62F716A-8D41-AE45-ABF9-44F7DC348546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64EDE0B-6F19-1444-95C6-A981C09DD4BC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39698DB-237F-2948-9D17-4667EC059F50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9B10F04-110E-0D4B-9942-E8EC9FE4CD8E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F8E0976-7DD5-274D-9DB9-3F70E0176120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8081A68-0F02-FC47-A141-AE82812DC644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11B6A19-AE93-204E-A2D5-4EFFC4DABE0B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0B1AA87-27AC-8742-AB31-BC8A45F9973B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EE3CA1F-60A4-E348-B793-F1AE8CAC005C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A0CD364-79CA-3A4E-A7E6-4910569A6055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500F491-CEB2-5D45-A013-2D6D2352EA05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3AA6EB4-C42F-584C-A3C1-2968432356D2}"/>
              </a:ext>
            </a:extLst>
          </p:cNvPr>
          <p:cNvCxnSpPr>
            <a:cxnSpLocks/>
            <a:stCxn id="30" idx="6"/>
            <a:endCxn id="32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E7AD9DB-F260-5C4B-A136-C4B9CD7CDC82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A46794A-400D-5F44-936E-3306CEBA4546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E0B2BA4A-CEBC-1345-A87C-52CBCB5F5DC8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F2D72A2D-09A7-6143-AF6B-95E175B8D77F}"/>
              </a:ext>
            </a:extLst>
          </p:cNvPr>
          <p:cNvCxnSpPr>
            <a:cxnSpLocks/>
            <a:stCxn id="32" idx="5"/>
            <a:endCxn id="28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0D92335A-2304-1942-8D94-254C99C91EF3}"/>
              </a:ext>
            </a:extLst>
          </p:cNvPr>
          <p:cNvCxnSpPr>
            <a:cxnSpLocks/>
            <a:stCxn id="29" idx="3"/>
            <a:endCxn id="28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3587A0A7-2C34-9241-A71C-99E8AF7C4F15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3EE555C-53D6-2542-A309-4DE20BED678D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636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78AA6B01-C2CF-4946-93D9-03DD99F105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A26C84-1499-0A46-940A-2816126B5435}"/>
              </a:ext>
            </a:extLst>
          </p:cNvPr>
          <p:cNvCxnSpPr>
            <a:stCxn id="6" idx="5"/>
            <a:endCxn id="27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29FAB2C-C4EF-FD4B-9849-536788E2B72C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66FCC5-6117-DC49-89AA-02BEF2B4738F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6C09A32-55CB-C348-BA6F-684884E4A70D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AF8D9-9C79-8343-BF08-1EF8FDEF38E1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5A65262-B283-984A-B444-BBB77578CB29}"/>
              </a:ext>
            </a:extLst>
          </p:cNvPr>
          <p:cNvSpPr/>
          <p:nvPr/>
        </p:nvSpPr>
        <p:spPr>
          <a:xfrm>
            <a:off x="6363730" y="210597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FBBCF90-D048-5C42-9768-DBFEFC008870}"/>
              </a:ext>
            </a:extLst>
          </p:cNvPr>
          <p:cNvSpPr/>
          <p:nvPr/>
        </p:nvSpPr>
        <p:spPr>
          <a:xfrm>
            <a:off x="2021903" y="417197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7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AEFB65A-C550-6746-AC4C-24BDBA680C3C}"/>
              </a:ext>
            </a:extLst>
          </p:cNvPr>
          <p:cNvSpPr/>
          <p:nvPr/>
        </p:nvSpPr>
        <p:spPr>
          <a:xfrm>
            <a:off x="2812736" y="417197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6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EF0C780-FC18-5B46-A9E6-4D4FDEB74DE6}"/>
              </a:ext>
            </a:extLst>
          </p:cNvPr>
          <p:cNvSpPr/>
          <p:nvPr/>
        </p:nvSpPr>
        <p:spPr>
          <a:xfrm>
            <a:off x="3603569" y="417197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7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268AAC9-D9E4-B841-9A0B-FBBB118D00A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199504" y="3781165"/>
            <a:ext cx="217816" cy="39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D2A899F-BD49-9143-8574-3B4AB91E615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199504" y="3781165"/>
            <a:ext cx="1008649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67359CC-6163-184E-A4B3-707BF4BF3E9E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2199504" y="3781165"/>
            <a:ext cx="1799482" cy="39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86424C6-BB90-F344-8153-B7F5B32624D7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53566AC-3D58-A943-A37C-526D045D68E6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189CE96-7B32-3B41-AA88-BA3140192579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734B85B-3D23-2A46-83B4-D8407AF0120D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168000F-A450-F543-BB66-F121BF06882E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F53C53D6-3A7D-9F44-8A52-AE7073C1C2B4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8D41263D-308E-014F-A6BA-F23B0FE06DD8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9466761-78C4-7249-94EF-D89C5A29966F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50EFC14-DA04-8B4F-B242-2E5140D645A5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D73DE61-011D-284D-8E07-4EF47AA3A59B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5E47F3D-055D-B640-B9D3-2519B00395DE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635F3F4-37EE-614E-9114-3438C15A53F5}"/>
              </a:ext>
            </a:extLst>
          </p:cNvPr>
          <p:cNvCxnSpPr>
            <a:cxnSpLocks/>
            <a:stCxn id="37" idx="6"/>
            <a:endCxn id="38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1A16407-443C-5648-8E64-18D92FAFF45F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852852F-65FA-7647-BE04-FAC39FB2759E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8BF583B5-0CB1-E740-BEAB-3C5F52765DB3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5F404F55-6E69-4A4D-A47B-EB65568FC7A2}"/>
              </a:ext>
            </a:extLst>
          </p:cNvPr>
          <p:cNvCxnSpPr>
            <a:cxnSpLocks/>
            <a:stCxn id="38" idx="5"/>
            <a:endCxn id="35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3836A8C-ED91-7341-A05D-1078E40DB6F9}"/>
              </a:ext>
            </a:extLst>
          </p:cNvPr>
          <p:cNvCxnSpPr>
            <a:cxnSpLocks/>
            <a:stCxn id="36" idx="3"/>
            <a:endCxn id="35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A08CC10-8CD3-EB44-B43B-078F5B245E10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68B6E1-B71F-1F4D-8DD3-BA07C5AC160B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2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95FCD54-3D38-364D-B61E-04B33C69C48C}"/>
              </a:ext>
            </a:extLst>
          </p:cNvPr>
          <p:cNvSpPr/>
          <p:nvPr/>
        </p:nvSpPr>
        <p:spPr>
          <a:xfrm>
            <a:off x="3875903" y="2335813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7AB625-8117-0E4B-873A-DB3D5F8ADC12}"/>
              </a:ext>
            </a:extLst>
          </p:cNvPr>
          <p:cNvSpPr/>
          <p:nvPr/>
        </p:nvSpPr>
        <p:spPr>
          <a:xfrm>
            <a:off x="7068709" y="406987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1C9995F-AE4F-BE4E-A23D-8FC6AAB0BE41}"/>
              </a:ext>
            </a:extLst>
          </p:cNvPr>
          <p:cNvSpPr/>
          <p:nvPr/>
        </p:nvSpPr>
        <p:spPr>
          <a:xfrm>
            <a:off x="8316097" y="2335812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A9F0394-C89E-9B4D-A1DD-1B171C93A97C}"/>
              </a:ext>
            </a:extLst>
          </p:cNvPr>
          <p:cNvSpPr/>
          <p:nvPr/>
        </p:nvSpPr>
        <p:spPr>
          <a:xfrm>
            <a:off x="3888260" y="406987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DF12A03-2120-114D-AE60-C1F5C6C80849}"/>
              </a:ext>
            </a:extLst>
          </p:cNvPr>
          <p:cNvSpPr/>
          <p:nvPr/>
        </p:nvSpPr>
        <p:spPr>
          <a:xfrm>
            <a:off x="6096000" y="2335812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B359297-7122-CC40-A03A-394AFF736F3D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481384" y="2638553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30471D4-BD93-024D-8595-45E7F2667044}"/>
              </a:ext>
            </a:extLst>
          </p:cNvPr>
          <p:cNvCxnSpPr/>
          <p:nvPr/>
        </p:nvCxnSpPr>
        <p:spPr>
          <a:xfrm flipV="1">
            <a:off x="6701481" y="2638552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D4D509-68DE-8149-B22C-A58F9AE50E6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78644" y="2941294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1A1F88B-3951-2C42-A9E5-BB475D12C920}"/>
              </a:ext>
            </a:extLst>
          </p:cNvPr>
          <p:cNvSpPr txBox="1"/>
          <p:nvPr/>
        </p:nvSpPr>
        <p:spPr>
          <a:xfrm>
            <a:off x="5086865" y="23358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749EFA-E9B2-8445-8548-0CBBCDE7DE9A}"/>
              </a:ext>
            </a:extLst>
          </p:cNvPr>
          <p:cNvSpPr txBox="1"/>
          <p:nvPr/>
        </p:nvSpPr>
        <p:spPr>
          <a:xfrm>
            <a:off x="7371449" y="23358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281422-7F8C-2D44-A727-DF9C96CF5F09}"/>
              </a:ext>
            </a:extLst>
          </p:cNvPr>
          <p:cNvSpPr txBox="1"/>
          <p:nvPr/>
        </p:nvSpPr>
        <p:spPr>
          <a:xfrm>
            <a:off x="3888260" y="33621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21AA723-C619-A04A-B9AD-6D4F86EEB582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493741" y="2852622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048ED44-B1B1-BC4D-91A4-D7CD53ADDAAB}"/>
              </a:ext>
            </a:extLst>
          </p:cNvPr>
          <p:cNvSpPr txBox="1"/>
          <p:nvPr/>
        </p:nvSpPr>
        <p:spPr>
          <a:xfrm>
            <a:off x="5086865" y="33621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899CD9F-010A-5346-9087-685642C6091A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4493741" y="4372619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25B3979-4C07-A44D-910A-6D60D3EC4266}"/>
              </a:ext>
            </a:extLst>
          </p:cNvPr>
          <p:cNvSpPr txBox="1"/>
          <p:nvPr/>
        </p:nvSpPr>
        <p:spPr>
          <a:xfrm>
            <a:off x="5627978" y="40698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97B37AD-0748-C148-81A8-0D755FD1DDB8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612810" y="2852622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35ABE7D-4BBB-A145-A636-9E727101E88A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7585519" y="2852622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2DFE9B6-F178-B641-9B79-D3187DA0C99E}"/>
              </a:ext>
            </a:extLst>
          </p:cNvPr>
          <p:cNvSpPr txBox="1"/>
          <p:nvPr/>
        </p:nvSpPr>
        <p:spPr>
          <a:xfrm>
            <a:off x="7688649" y="32432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BB5240-F0A3-8D45-93D7-DADEF0F4852B}"/>
              </a:ext>
            </a:extLst>
          </p:cNvPr>
          <p:cNvSpPr txBox="1"/>
          <p:nvPr/>
        </p:nvSpPr>
        <p:spPr>
          <a:xfrm>
            <a:off x="6548234" y="3459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5" name="文本框 34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</p:spTree>
    <p:extLst>
      <p:ext uri="{BB962C8B-B14F-4D97-AF65-F5344CB8AC3E}">
        <p14:creationId xmlns:p14="http://schemas.microsoft.com/office/powerpoint/2010/main" val="2628037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78AA6B01-C2CF-4946-93D9-03DD99F105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A26C84-1499-0A46-940A-2816126B5435}"/>
              </a:ext>
            </a:extLst>
          </p:cNvPr>
          <p:cNvCxnSpPr>
            <a:stCxn id="6" idx="5"/>
            <a:endCxn id="27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29FAB2C-C4EF-FD4B-9849-536788E2B72C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66FCC5-6117-DC49-89AA-02BEF2B4738F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6C09A32-55CB-C348-BA6F-684884E4A70D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AF8D9-9C79-8343-BF08-1EF8FDEF38E1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5A65262-B283-984A-B444-BBB77578CB29}"/>
              </a:ext>
            </a:extLst>
          </p:cNvPr>
          <p:cNvSpPr/>
          <p:nvPr/>
        </p:nvSpPr>
        <p:spPr>
          <a:xfrm>
            <a:off x="6363730" y="2105976"/>
            <a:ext cx="827902" cy="2965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49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3137A19-055E-FB41-BE3C-0AD9409D5738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684219B-49F4-4040-A458-D473B0CF661D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64183D1-3D2F-EA46-9E54-F7FB47DA2150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CC803BD-F200-F844-A4F7-A965B7E144BF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2C5381C-FD1A-804E-91EA-75814A1EFCF5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27674CB-8C89-B54E-B578-928F6CE48E63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940BCE5-72C9-8C45-8F64-2675ED3C6A80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C147CF3-3D9A-A247-B1E8-C86D82812CC1}"/>
              </a:ext>
            </a:extLst>
          </p:cNvPr>
          <p:cNvCxnSpPr>
            <a:cxnSpLocks/>
            <a:stCxn id="25" idx="4"/>
            <a:endCxn id="29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C25E3DB-773A-1C4A-9BE8-4410A68DAB2E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59A23D-3CAD-864D-921F-3D40021C0C95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0DE91AD-556E-2943-95F4-D747A311B346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B4B8F1B-969A-BD43-A08A-45284ABCB11D}"/>
              </a:ext>
            </a:extLst>
          </p:cNvPr>
          <p:cNvCxnSpPr>
            <a:cxnSpLocks/>
            <a:stCxn id="29" idx="6"/>
            <a:endCxn id="30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448E207-476C-6240-BAA0-CA7B82C9C733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F2DBE4E-0C4F-644B-B56E-FD570A8BDCE5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3E0D13A-1D38-884D-9365-A17B19D4B689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0D8F3624-23A7-8C46-9D3C-4315DF8CADB4}"/>
              </a:ext>
            </a:extLst>
          </p:cNvPr>
          <p:cNvCxnSpPr>
            <a:cxnSpLocks/>
            <a:stCxn id="30" idx="5"/>
            <a:endCxn id="26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6C60561-1282-4445-AE88-88B88668C7D4}"/>
              </a:ext>
            </a:extLst>
          </p:cNvPr>
          <p:cNvCxnSpPr>
            <a:cxnSpLocks/>
            <a:stCxn id="28" idx="3"/>
            <a:endCxn id="26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EFB1C61-DAF4-E74D-8864-E25ADCEF4CF8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DD21C5B-C9D8-1C4E-A82A-046A4CBE67D6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36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78AA6B01-C2CF-4946-93D9-03DD99F105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A26C84-1499-0A46-940A-2816126B5435}"/>
              </a:ext>
            </a:extLst>
          </p:cNvPr>
          <p:cNvCxnSpPr>
            <a:stCxn id="6" idx="5"/>
            <a:endCxn id="27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29FAB2C-C4EF-FD4B-9849-536788E2B72C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3-4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66FCC5-6117-DC49-89AA-02BEF2B4738F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5-5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6C09A32-55CB-C348-BA6F-684884E4A70D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AF8D9-9C79-8343-BF08-1EF8FDEF38E1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5A65262-B283-984A-B444-BBB77578CB29}"/>
              </a:ext>
            </a:extLst>
          </p:cNvPr>
          <p:cNvSpPr/>
          <p:nvPr/>
        </p:nvSpPr>
        <p:spPr>
          <a:xfrm>
            <a:off x="6363730" y="2105976"/>
            <a:ext cx="827902" cy="2965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49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3137A19-055E-FB41-BE3C-0AD9409D5738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684219B-49F4-4040-A458-D473B0CF661D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64183D1-3D2F-EA46-9E54-F7FB47DA2150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CC803BD-F200-F844-A4F7-A965B7E144BF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2C5381C-FD1A-804E-91EA-75814A1EFCF5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27674CB-8C89-B54E-B578-928F6CE48E63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940BCE5-72C9-8C45-8F64-2675ED3C6A80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C147CF3-3D9A-A247-B1E8-C86D82812CC1}"/>
              </a:ext>
            </a:extLst>
          </p:cNvPr>
          <p:cNvCxnSpPr>
            <a:cxnSpLocks/>
            <a:stCxn id="25" idx="4"/>
            <a:endCxn id="29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C25E3DB-773A-1C4A-9BE8-4410A68DAB2E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59A23D-3CAD-864D-921F-3D40021C0C95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0DE91AD-556E-2943-95F4-D747A311B346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B4B8F1B-969A-BD43-A08A-45284ABCB11D}"/>
              </a:ext>
            </a:extLst>
          </p:cNvPr>
          <p:cNvCxnSpPr>
            <a:cxnSpLocks/>
            <a:stCxn id="29" idx="6"/>
            <a:endCxn id="30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448E207-476C-6240-BAA0-CA7B82C9C733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F2DBE4E-0C4F-644B-B56E-FD570A8BDCE5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3E0D13A-1D38-884D-9365-A17B19D4B689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0D8F3624-23A7-8C46-9D3C-4315DF8CADB4}"/>
              </a:ext>
            </a:extLst>
          </p:cNvPr>
          <p:cNvCxnSpPr>
            <a:cxnSpLocks/>
            <a:stCxn id="30" idx="5"/>
            <a:endCxn id="26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6C60561-1282-4445-AE88-88B88668C7D4}"/>
              </a:ext>
            </a:extLst>
          </p:cNvPr>
          <p:cNvCxnSpPr>
            <a:cxnSpLocks/>
            <a:stCxn id="28" idx="3"/>
            <a:endCxn id="26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EFB1C61-DAF4-E74D-8864-E25ADCEF4CF8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DD21C5B-C9D8-1C4E-A82A-046A4CBE67D6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91DEC1F-1573-4025-9069-BF72F8CC28CF}"/>
              </a:ext>
            </a:extLst>
          </p:cNvPr>
          <p:cNvSpPr/>
          <p:nvPr/>
        </p:nvSpPr>
        <p:spPr>
          <a:xfrm>
            <a:off x="4653427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95FCF1A-C707-4412-AF36-9DD338D18064}"/>
              </a:ext>
            </a:extLst>
          </p:cNvPr>
          <p:cNvSpPr/>
          <p:nvPr/>
        </p:nvSpPr>
        <p:spPr>
          <a:xfrm>
            <a:off x="5444260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53" name="直线箭头连接符 27">
            <a:extLst>
              <a:ext uri="{FF2B5EF4-FFF2-40B4-BE49-F238E27FC236}">
                <a16:creationId xmlns:a16="http://schemas.microsoft.com/office/drawing/2014/main" id="{2AD73257-D342-4B2D-A6E1-9CEB5AD95A97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4552358" y="3781163"/>
            <a:ext cx="496486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28">
            <a:extLst>
              <a:ext uri="{FF2B5EF4-FFF2-40B4-BE49-F238E27FC236}">
                <a16:creationId xmlns:a16="http://schemas.microsoft.com/office/drawing/2014/main" id="{DDF745D1-DEC4-47AF-9AA8-31B31CC44D0A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4552358" y="3781163"/>
            <a:ext cx="1287319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23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A9646-2968-C544-804C-3BF9C6451B64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79E7CF-0ADD-D745-9C61-2C5BA964D120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F47558-B7E4-C44E-AB01-F7CD694F33E7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B2BD443-0207-4A41-BC20-C549E19B4E31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78AA6B01-C2CF-4946-93D9-03DD99F105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A26C84-1499-0A46-940A-2816126B5435}"/>
              </a:ext>
            </a:extLst>
          </p:cNvPr>
          <p:cNvCxnSpPr>
            <a:stCxn id="6" idx="5"/>
            <a:endCxn id="27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29FAB2C-C4EF-FD4B-9849-536788E2B72C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66FCC5-6117-DC49-89AA-02BEF2B4738F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6C09A32-55CB-C348-BA6F-684884E4A70D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AF8D9-9C79-8343-BF08-1EF8FDEF38E1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5A65262-B283-984A-B444-BBB77578CB29}"/>
              </a:ext>
            </a:extLst>
          </p:cNvPr>
          <p:cNvSpPr/>
          <p:nvPr/>
        </p:nvSpPr>
        <p:spPr>
          <a:xfrm>
            <a:off x="6439465" y="1013254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D9F7E4C-152A-1848-8923-0C4927B03087}"/>
              </a:ext>
            </a:extLst>
          </p:cNvPr>
          <p:cNvSpPr/>
          <p:nvPr/>
        </p:nvSpPr>
        <p:spPr>
          <a:xfrm>
            <a:off x="4653427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EC3B869-EA11-374E-A61E-4D01F6423E41}"/>
              </a:ext>
            </a:extLst>
          </p:cNvPr>
          <p:cNvSpPr/>
          <p:nvPr/>
        </p:nvSpPr>
        <p:spPr>
          <a:xfrm>
            <a:off x="5444260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F99AE62-0D26-5147-B44D-774638B23EA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552358" y="3781163"/>
            <a:ext cx="496486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121A2FF-83E9-E340-A4E8-4F6AF1FE016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552358" y="3781163"/>
            <a:ext cx="1287319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6F2A183-0EA3-0647-ACF8-43DA5002D21E}"/>
              </a:ext>
            </a:extLst>
          </p:cNvPr>
          <p:cNvSpPr/>
          <p:nvPr/>
        </p:nvSpPr>
        <p:spPr>
          <a:xfrm>
            <a:off x="6439465" y="15528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49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1AD20E3-0E55-D041-A210-24DE4056915C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FE1F1AB-DA7D-2D42-8836-D2F6D71F7014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69E028B-9FCF-394C-A9C3-00A90F961153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89D3673-581B-FB48-BC54-C1A408F571DD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99850C8-F2DA-E840-A74D-B48A7746D6B4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D8D59CC-96B3-8D4B-90A7-45D3E7B4E658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EC5DC59-F306-E446-B578-505955F04ABC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985C603-270E-0340-BF50-7246D8807733}"/>
              </a:ext>
            </a:extLst>
          </p:cNvPr>
          <p:cNvCxnSpPr>
            <a:cxnSpLocks/>
            <a:stCxn id="32" idx="4"/>
            <a:endCxn id="36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A226F58-2A09-134A-ACA2-47D93D56FFE1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246D6B2-3C64-2641-AF27-32A9AB79522C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571BA3C-7A25-5D4F-B43A-8140AA010D53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0BADF39-EACC-7B4A-B371-B80D816D0D5D}"/>
              </a:ext>
            </a:extLst>
          </p:cNvPr>
          <p:cNvCxnSpPr>
            <a:cxnSpLocks/>
            <a:stCxn id="36" idx="6"/>
            <a:endCxn id="37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0E47D55-667D-C449-8614-E0C36B8B0736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E277DE38-1F93-8344-A88A-CD42AEB5E40F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AE4B154C-4728-814D-8709-32EC2BE59D94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F72D22C9-9C74-5B46-B6F2-3424BC90A84E}"/>
              </a:ext>
            </a:extLst>
          </p:cNvPr>
          <p:cNvCxnSpPr>
            <a:cxnSpLocks/>
            <a:stCxn id="37" idx="5"/>
            <a:endCxn id="34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5A1DA2C2-0A6D-0748-A523-64727AD4C0CC}"/>
              </a:ext>
            </a:extLst>
          </p:cNvPr>
          <p:cNvCxnSpPr>
            <a:cxnSpLocks/>
            <a:stCxn id="35" idx="3"/>
            <a:endCxn id="34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793EEC6E-5D60-B24C-BCC4-AF9D22BE48BC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6F765A6-C487-7348-A0BC-441B78634B26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895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8AA6B01-C2CF-4946-93D9-03DD99F105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A26C84-1499-0A46-940A-2816126B5435}"/>
              </a:ext>
            </a:extLst>
          </p:cNvPr>
          <p:cNvCxnSpPr>
            <a:stCxn id="6" idx="5"/>
            <a:endCxn id="27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29FAB2C-C4EF-FD4B-9849-536788E2B72C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66FCC5-6117-DC49-89AA-02BEF2B4738F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6C09A32-55CB-C348-BA6F-684884E4A70D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AF8D9-9C79-8343-BF08-1EF8FDEF38E1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5A65262-B283-984A-B444-BBB77578CB29}"/>
              </a:ext>
            </a:extLst>
          </p:cNvPr>
          <p:cNvSpPr/>
          <p:nvPr/>
        </p:nvSpPr>
        <p:spPr>
          <a:xfrm>
            <a:off x="6439465" y="1013254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D9F7E4C-152A-1848-8923-0C4927B03087}"/>
              </a:ext>
            </a:extLst>
          </p:cNvPr>
          <p:cNvSpPr/>
          <p:nvPr/>
        </p:nvSpPr>
        <p:spPr>
          <a:xfrm>
            <a:off x="4653427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EC3B869-EA11-374E-A61E-4D01F6423E41}"/>
              </a:ext>
            </a:extLst>
          </p:cNvPr>
          <p:cNvSpPr/>
          <p:nvPr/>
        </p:nvSpPr>
        <p:spPr>
          <a:xfrm>
            <a:off x="5444260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F99AE62-0D26-5147-B44D-774638B23EA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552358" y="3781163"/>
            <a:ext cx="496486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121A2FF-83E9-E340-A4E8-4F6AF1FE016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552358" y="3781163"/>
            <a:ext cx="1287319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6F2A183-0EA3-0647-ACF8-43DA5002D21E}"/>
              </a:ext>
            </a:extLst>
          </p:cNvPr>
          <p:cNvSpPr/>
          <p:nvPr/>
        </p:nvSpPr>
        <p:spPr>
          <a:xfrm>
            <a:off x="6439465" y="15528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49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D9F57BB-8574-A64F-8064-07F349CE3D71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997EC24-6DA1-0445-BC02-91109C69F1AC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C6F1B75-DE33-6E45-97E8-0B10EB25BD02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D49F9EA-1245-3645-A515-9F1FDA9CCBD5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3E862E9-6C3E-2944-AA2B-DBA0EEE691EE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B8569B7-7D92-CC47-AB3C-445A7CFF8A2D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4D55072-453D-EB4C-9F87-B52BF767290E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993FA20-AE31-9F4A-8DFB-CFF04A61AEF8}"/>
              </a:ext>
            </a:extLst>
          </p:cNvPr>
          <p:cNvCxnSpPr>
            <a:cxnSpLocks/>
            <a:stCxn id="32" idx="4"/>
            <a:endCxn id="36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04F0C40-772D-DE46-BA5A-1004815C3493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810D51-B224-FB40-862C-5E682ED23BBB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9BE4C6-B7D9-2C4B-89FA-4FB2A16658E7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B24DDBD6-5D3B-1D45-8C42-9D22A8377013}"/>
              </a:ext>
            </a:extLst>
          </p:cNvPr>
          <p:cNvCxnSpPr>
            <a:cxnSpLocks/>
            <a:stCxn id="36" idx="6"/>
            <a:endCxn id="37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3B87EE2-9CA8-2349-9414-DDFF0D81C6B4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E22A759-82D5-2D45-946F-1DD90D518CE3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86EFFD4-DCA5-DB4C-9E94-804D69ED8D93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8946D3B3-F687-5747-A43D-03F16EF19061}"/>
              </a:ext>
            </a:extLst>
          </p:cNvPr>
          <p:cNvCxnSpPr>
            <a:cxnSpLocks/>
            <a:stCxn id="37" idx="5"/>
            <a:endCxn id="34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E5DD352-3795-1C47-A492-8D5D02B6039C}"/>
              </a:ext>
            </a:extLst>
          </p:cNvPr>
          <p:cNvCxnSpPr>
            <a:cxnSpLocks/>
            <a:stCxn id="35" idx="3"/>
            <a:endCxn id="34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938B4191-A96F-8A44-8FC2-E1AFEA8E60A6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6F15312-BBDC-5E47-80B7-EF762EAF9784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E5E2B3-45CD-4E0E-B9EA-E63BF8A9A98F}"/>
              </a:ext>
            </a:extLst>
          </p:cNvPr>
          <p:cNvSpPr txBox="1"/>
          <p:nvPr/>
        </p:nvSpPr>
        <p:spPr>
          <a:xfrm>
            <a:off x="3682427" y="5146867"/>
            <a:ext cx="326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遍历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子节点都不比</a:t>
            </a:r>
            <a:r>
              <a:rPr lang="en-US" altLang="zh-CN" dirty="0"/>
              <a:t>set</a:t>
            </a:r>
            <a:r>
              <a:rPr lang="zh-CN" altLang="en-US" dirty="0"/>
              <a:t>中短，</a:t>
            </a:r>
            <a:endParaRPr lang="en-US" altLang="zh-CN" dirty="0"/>
          </a:p>
          <a:p>
            <a:r>
              <a:rPr lang="zh-CN" altLang="en-US" dirty="0"/>
              <a:t>这里不往下画了，省略一行</a:t>
            </a:r>
          </a:p>
        </p:txBody>
      </p:sp>
    </p:spTree>
    <p:extLst>
      <p:ext uri="{BB962C8B-B14F-4D97-AF65-F5344CB8AC3E}">
        <p14:creationId xmlns:p14="http://schemas.microsoft.com/office/powerpoint/2010/main" val="3486042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8AA6B01-C2CF-4946-93D9-03DD99F105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3A26C84-1499-0A46-940A-2816126B5435}"/>
              </a:ext>
            </a:extLst>
          </p:cNvPr>
          <p:cNvCxnSpPr>
            <a:stCxn id="6" idx="5"/>
            <a:endCxn id="27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29FAB2C-C4EF-FD4B-9849-536788E2B72C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66FCC5-6117-DC49-89AA-02BEF2B4738F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6C09A32-55CB-C348-BA6F-684884E4A70D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AF8D9-9C79-8343-BF08-1EF8FDEF38E1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D9F7E4C-152A-1848-8923-0C4927B03087}"/>
              </a:ext>
            </a:extLst>
          </p:cNvPr>
          <p:cNvSpPr/>
          <p:nvPr/>
        </p:nvSpPr>
        <p:spPr>
          <a:xfrm>
            <a:off x="4653427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EC3B869-EA11-374E-A61E-4D01F6423E41}"/>
              </a:ext>
            </a:extLst>
          </p:cNvPr>
          <p:cNvSpPr/>
          <p:nvPr/>
        </p:nvSpPr>
        <p:spPr>
          <a:xfrm>
            <a:off x="5444260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F99AE62-0D26-5147-B44D-774638B23EA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552358" y="3781163"/>
            <a:ext cx="496486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121A2FF-83E9-E340-A4E8-4F6AF1FE016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552358" y="3781163"/>
            <a:ext cx="1287319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D9F57BB-8574-A64F-8064-07F349CE3D71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997EC24-6DA1-0445-BC02-91109C69F1AC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C6F1B75-DE33-6E45-97E8-0B10EB25BD02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D49F9EA-1245-3645-A515-9F1FDA9CCBD5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3E862E9-6C3E-2944-AA2B-DBA0EEE691EE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B8569B7-7D92-CC47-AB3C-445A7CFF8A2D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4D55072-453D-EB4C-9F87-B52BF767290E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993FA20-AE31-9F4A-8DFB-CFF04A61AEF8}"/>
              </a:ext>
            </a:extLst>
          </p:cNvPr>
          <p:cNvCxnSpPr>
            <a:cxnSpLocks/>
            <a:stCxn id="32" idx="4"/>
            <a:endCxn id="36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04F0C40-772D-DE46-BA5A-1004815C3493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810D51-B224-FB40-862C-5E682ED23BBB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9BE4C6-B7D9-2C4B-89FA-4FB2A16658E7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B24DDBD6-5D3B-1D45-8C42-9D22A8377013}"/>
              </a:ext>
            </a:extLst>
          </p:cNvPr>
          <p:cNvCxnSpPr>
            <a:cxnSpLocks/>
            <a:stCxn id="36" idx="6"/>
            <a:endCxn id="37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3B87EE2-9CA8-2349-9414-DDFF0D81C6B4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E22A759-82D5-2D45-946F-1DD90D518CE3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86EFFD4-DCA5-DB4C-9E94-804D69ED8D93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8946D3B3-F687-5747-A43D-03F16EF19061}"/>
              </a:ext>
            </a:extLst>
          </p:cNvPr>
          <p:cNvCxnSpPr>
            <a:cxnSpLocks/>
            <a:stCxn id="37" idx="5"/>
            <a:endCxn id="34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E5DD352-3795-1C47-A492-8D5D02B6039C}"/>
              </a:ext>
            </a:extLst>
          </p:cNvPr>
          <p:cNvCxnSpPr>
            <a:cxnSpLocks/>
            <a:stCxn id="35" idx="3"/>
            <a:endCxn id="34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938B4191-A96F-8A44-8FC2-E1AFEA8E60A6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6F15312-BBDC-5E47-80B7-EF762EAF9784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936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716649A-1174-B749-B883-A9E07CD74435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4C69B7C-44E9-8940-AC51-89DF8804FCB4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C1AAB90-FC05-8440-9E5D-786022934D6B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AED148C-218E-2241-874B-A4402057E229}"/>
              </a:ext>
            </a:extLst>
          </p:cNvPr>
          <p:cNvCxnSpPr>
            <a:stCxn id="26" idx="3"/>
            <a:endCxn id="29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D18DFE1-9F73-5F4D-BB4B-3998DDFC1AB7}"/>
              </a:ext>
            </a:extLst>
          </p:cNvPr>
          <p:cNvCxnSpPr>
            <a:stCxn id="26" idx="5"/>
            <a:endCxn id="28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56DE52D1-151B-F04B-97E7-1709F001561E}"/>
              </a:ext>
            </a:extLst>
          </p:cNvPr>
          <p:cNvSpPr/>
          <p:nvPr/>
        </p:nvSpPr>
        <p:spPr>
          <a:xfrm>
            <a:off x="1013254" y="2990331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6D11475-14F2-BB4A-A2A1-3731AE2D4147}"/>
              </a:ext>
            </a:extLst>
          </p:cNvPr>
          <p:cNvSpPr/>
          <p:nvPr/>
        </p:nvSpPr>
        <p:spPr>
          <a:xfrm>
            <a:off x="1804087" y="2990332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1A0072C-36DB-474C-8EF0-0567B8C11000}"/>
              </a:ext>
            </a:extLst>
          </p:cNvPr>
          <p:cNvCxnSpPr>
            <a:cxnSpLocks/>
            <a:stCxn id="29" idx="3"/>
            <a:endCxn id="34" idx="0"/>
          </p:cNvCxnSpPr>
          <p:nvPr/>
        </p:nvCxnSpPr>
        <p:spPr>
          <a:xfrm flipH="1">
            <a:off x="1408671" y="248322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7EFC582-5267-4E44-8A7D-96CA1968C230}"/>
              </a:ext>
            </a:extLst>
          </p:cNvPr>
          <p:cNvCxnSpPr>
            <a:cxnSpLocks/>
            <a:stCxn id="29" idx="4"/>
            <a:endCxn id="35" idx="0"/>
          </p:cNvCxnSpPr>
          <p:nvPr/>
        </p:nvCxnSpPr>
        <p:spPr>
          <a:xfrm>
            <a:off x="1972962" y="2599037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3471F64D-C80D-5444-A0CD-FB8D97C0D33A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FE89DC0B-4AF6-364E-BF59-5DB2614A9CCC}"/>
              </a:ext>
            </a:extLst>
          </p:cNvPr>
          <p:cNvCxnSpPr>
            <a:stCxn id="28" idx="5"/>
            <a:endCxn id="3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AAB3B88F-EAD4-B64E-87FC-0033F9AE752B}"/>
              </a:ext>
            </a:extLst>
          </p:cNvPr>
          <p:cNvSpPr/>
          <p:nvPr/>
        </p:nvSpPr>
        <p:spPr>
          <a:xfrm>
            <a:off x="391295" y="417197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E170457-7A21-1A40-A54A-0D07961FF696}"/>
              </a:ext>
            </a:extLst>
          </p:cNvPr>
          <p:cNvSpPr/>
          <p:nvPr/>
        </p:nvSpPr>
        <p:spPr>
          <a:xfrm>
            <a:off x="1182128" y="4171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6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A6FF73D7-47EA-8243-8BEC-6CE42CF56BB1}"/>
              </a:ext>
            </a:extLst>
          </p:cNvPr>
          <p:cNvCxnSpPr>
            <a:cxnSpLocks/>
          </p:cNvCxnSpPr>
          <p:nvPr/>
        </p:nvCxnSpPr>
        <p:spPr>
          <a:xfrm flipH="1">
            <a:off x="839049" y="3664862"/>
            <a:ext cx="284689" cy="50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D4B0AE04-4983-A649-BA0F-0B4536C89381}"/>
              </a:ext>
            </a:extLst>
          </p:cNvPr>
          <p:cNvCxnSpPr>
            <a:cxnSpLocks/>
          </p:cNvCxnSpPr>
          <p:nvPr/>
        </p:nvCxnSpPr>
        <p:spPr>
          <a:xfrm>
            <a:off x="1351002" y="3780676"/>
            <a:ext cx="226542" cy="3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463E3CF0-3179-2844-83FF-86549CAACF48}"/>
              </a:ext>
            </a:extLst>
          </p:cNvPr>
          <p:cNvSpPr/>
          <p:nvPr/>
        </p:nvSpPr>
        <p:spPr>
          <a:xfrm>
            <a:off x="2021903" y="417197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7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B0425A8-9D0E-6D4D-AFB2-61F52597965F}"/>
              </a:ext>
            </a:extLst>
          </p:cNvPr>
          <p:cNvSpPr/>
          <p:nvPr/>
        </p:nvSpPr>
        <p:spPr>
          <a:xfrm>
            <a:off x="2812736" y="417197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6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65E4A88-7F6A-334E-A4F3-9681712663C5}"/>
              </a:ext>
            </a:extLst>
          </p:cNvPr>
          <p:cNvSpPr/>
          <p:nvPr/>
        </p:nvSpPr>
        <p:spPr>
          <a:xfrm>
            <a:off x="3603569" y="417197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7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076B166-C0B8-8F4A-B4B1-29CA66372BAB}"/>
              </a:ext>
            </a:extLst>
          </p:cNvPr>
          <p:cNvCxnSpPr>
            <a:cxnSpLocks/>
            <a:stCxn id="35" idx="4"/>
            <a:endCxn id="48" idx="0"/>
          </p:cNvCxnSpPr>
          <p:nvPr/>
        </p:nvCxnSpPr>
        <p:spPr>
          <a:xfrm>
            <a:off x="2199504" y="3781165"/>
            <a:ext cx="217816" cy="39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B40F5FE0-F7B0-1245-92B7-E49D3769D1B3}"/>
              </a:ext>
            </a:extLst>
          </p:cNvPr>
          <p:cNvCxnSpPr>
            <a:cxnSpLocks/>
            <a:stCxn id="35" idx="4"/>
            <a:endCxn id="49" idx="0"/>
          </p:cNvCxnSpPr>
          <p:nvPr/>
        </p:nvCxnSpPr>
        <p:spPr>
          <a:xfrm>
            <a:off x="2199504" y="3781165"/>
            <a:ext cx="1008649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3AF70D5B-4EE6-2641-B14E-ED6129E6AA4E}"/>
              </a:ext>
            </a:extLst>
          </p:cNvPr>
          <p:cNvCxnSpPr>
            <a:cxnSpLocks/>
            <a:stCxn id="35" idx="4"/>
            <a:endCxn id="50" idx="0"/>
          </p:cNvCxnSpPr>
          <p:nvPr/>
        </p:nvCxnSpPr>
        <p:spPr>
          <a:xfrm>
            <a:off x="2199504" y="3781165"/>
            <a:ext cx="1799482" cy="39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FD9F7E4C-152A-1848-8923-0C4927B03087}"/>
              </a:ext>
            </a:extLst>
          </p:cNvPr>
          <p:cNvSpPr/>
          <p:nvPr/>
        </p:nvSpPr>
        <p:spPr>
          <a:xfrm>
            <a:off x="4549503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EC3B869-EA11-374E-A61E-4D01F6423E41}"/>
              </a:ext>
            </a:extLst>
          </p:cNvPr>
          <p:cNvSpPr/>
          <p:nvPr/>
        </p:nvSpPr>
        <p:spPr>
          <a:xfrm>
            <a:off x="5340336" y="417196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0F99AE62-0D26-5147-B44D-774638B23EAA}"/>
              </a:ext>
            </a:extLst>
          </p:cNvPr>
          <p:cNvCxnSpPr>
            <a:cxnSpLocks/>
            <a:stCxn id="38" idx="4"/>
            <a:endCxn id="54" idx="0"/>
          </p:cNvCxnSpPr>
          <p:nvPr/>
        </p:nvCxnSpPr>
        <p:spPr>
          <a:xfrm>
            <a:off x="4448434" y="3781163"/>
            <a:ext cx="496486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D121A2FF-83E9-E340-A4E8-4F6AF1FE0163}"/>
              </a:ext>
            </a:extLst>
          </p:cNvPr>
          <p:cNvCxnSpPr>
            <a:cxnSpLocks/>
            <a:stCxn id="38" idx="4"/>
            <a:endCxn id="55" idx="0"/>
          </p:cNvCxnSpPr>
          <p:nvPr/>
        </p:nvCxnSpPr>
        <p:spPr>
          <a:xfrm>
            <a:off x="4448434" y="3781163"/>
            <a:ext cx="1287319" cy="39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059FBFA4-E880-CE44-8436-F6E03C9C937C}"/>
              </a:ext>
            </a:extLst>
          </p:cNvPr>
          <p:cNvSpPr/>
          <p:nvPr/>
        </p:nvSpPr>
        <p:spPr>
          <a:xfrm>
            <a:off x="757884" y="1701112"/>
            <a:ext cx="2161162" cy="230818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3EF90E9-3FC2-3643-B961-8587EAA46104}"/>
              </a:ext>
            </a:extLst>
          </p:cNvPr>
          <p:cNvSpPr/>
          <p:nvPr/>
        </p:nvSpPr>
        <p:spPr>
          <a:xfrm>
            <a:off x="4023455" y="2822233"/>
            <a:ext cx="2161162" cy="230818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2210F84-F772-B246-BC53-2F52620DFAAD}"/>
              </a:ext>
            </a:extLst>
          </p:cNvPr>
          <p:cNvSpPr txBox="1"/>
          <p:nvPr/>
        </p:nvSpPr>
        <p:spPr>
          <a:xfrm>
            <a:off x="356277" y="5560248"/>
            <a:ext cx="6372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如果对</a:t>
            </a:r>
            <a:r>
              <a:rPr kumimoji="1" lang="en-US" altLang="zh-CN" dirty="0" err="1"/>
              <a:t>bfs</a:t>
            </a:r>
            <a:r>
              <a:rPr kumimoji="1" lang="zh-CN" altLang="en-US" dirty="0"/>
              <a:t>微调，先从</a:t>
            </a:r>
            <a:r>
              <a:rPr kumimoji="1" lang="en-US" altLang="zh-CN" dirty="0"/>
              <a:t>4</a:t>
            </a:r>
            <a:r>
              <a:rPr kumimoji="1" lang="zh-CN" altLang="en-US" dirty="0"/>
              <a:t>节点往下钻就会省掉左子树的大量计算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将普通队列改为优先队列，总距离小的先拿出</a:t>
            </a:r>
          </a:p>
        </p:txBody>
      </p:sp>
      <p:sp>
        <p:nvSpPr>
          <p:cNvPr id="60" name="文本框 5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</p:spTree>
    <p:extLst>
      <p:ext uri="{BB962C8B-B14F-4D97-AF65-F5344CB8AC3E}">
        <p14:creationId xmlns:p14="http://schemas.microsoft.com/office/powerpoint/2010/main" val="2732560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036997D-CB84-E146-97CB-6DDE47A0E1D0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D1F43820-EC4F-7E4A-AF02-202950950455}"/>
              </a:ext>
            </a:extLst>
          </p:cNvPr>
          <p:cNvCxnSpPr>
            <a:stCxn id="42" idx="3"/>
            <a:endCxn id="44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B19947F-F8A6-C145-83E8-C6183F6E70E6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D24C59-BF42-8F46-BCC7-E6D8C9667A3E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A2D574-019E-124E-904B-F8813F9D7532}"/>
              </a:ext>
            </a:extLst>
          </p:cNvPr>
          <p:cNvSpPr/>
          <p:nvPr/>
        </p:nvSpPr>
        <p:spPr>
          <a:xfrm>
            <a:off x="6429633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CD15D0-7FD8-DB4B-95B6-ECAF4078BF3E}"/>
              </a:ext>
            </a:extLst>
          </p:cNvPr>
          <p:cNvSpPr/>
          <p:nvPr/>
        </p:nvSpPr>
        <p:spPr>
          <a:xfrm>
            <a:off x="6429633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61" name="文本框 1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E825A34-6E22-42C9-BCBC-4D9431D85410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88A975A-F075-4576-93CB-B39C99563FE0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6691603-CDB8-4212-9D60-B0711920DC15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94696F7-C498-4089-9340-06B33D6940EB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FFDEAF8-45FD-48B6-B4CE-CD5CD4376D1A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27" name="直线箭头连接符 37">
            <a:extLst>
              <a:ext uri="{FF2B5EF4-FFF2-40B4-BE49-F238E27FC236}">
                <a16:creationId xmlns:a16="http://schemas.microsoft.com/office/drawing/2014/main" id="{0FD44B1B-BB7C-4463-A8C7-400CB58D3D34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线箭头连接符 38">
            <a:extLst>
              <a:ext uri="{FF2B5EF4-FFF2-40B4-BE49-F238E27FC236}">
                <a16:creationId xmlns:a16="http://schemas.microsoft.com/office/drawing/2014/main" id="{C6CF1A5B-A3FA-43EC-9A25-BE3D900DEE75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线箭头连接符 41">
            <a:extLst>
              <a:ext uri="{FF2B5EF4-FFF2-40B4-BE49-F238E27FC236}">
                <a16:creationId xmlns:a16="http://schemas.microsoft.com/office/drawing/2014/main" id="{305B5AE5-DDB6-449A-A4F6-558FAC557565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3DFDB00-4DE7-46DF-98BD-3C0F8E56A013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947A14-8D04-4F4F-AE41-CFD8C5B83C31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E9829A9-4875-435A-83E2-EE2F9F922C3C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3" name="直线箭头连接符 45">
            <a:extLst>
              <a:ext uri="{FF2B5EF4-FFF2-40B4-BE49-F238E27FC236}">
                <a16:creationId xmlns:a16="http://schemas.microsoft.com/office/drawing/2014/main" id="{F6861E83-A981-4557-B81B-A35B0F0D8694}"/>
              </a:ext>
            </a:extLst>
          </p:cNvPr>
          <p:cNvCxnSpPr>
            <a:cxnSpLocks/>
            <a:stCxn id="25" idx="6"/>
            <a:endCxn id="26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2F1A457-52C7-43CF-9256-354D5A9DA655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5" name="直线箭头连接符 49">
            <a:extLst>
              <a:ext uri="{FF2B5EF4-FFF2-40B4-BE49-F238E27FC236}">
                <a16:creationId xmlns:a16="http://schemas.microsoft.com/office/drawing/2014/main" id="{3A879F72-18AA-498E-9639-F711B58565A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0041F27-847E-4537-AF83-D9A5B249DA33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7" name="直线箭头连接符 51">
            <a:extLst>
              <a:ext uri="{FF2B5EF4-FFF2-40B4-BE49-F238E27FC236}">
                <a16:creationId xmlns:a16="http://schemas.microsoft.com/office/drawing/2014/main" id="{58446BFC-FDBD-4650-8A2E-9174E2C41228}"/>
              </a:ext>
            </a:extLst>
          </p:cNvPr>
          <p:cNvCxnSpPr>
            <a:cxnSpLocks/>
            <a:stCxn id="26" idx="5"/>
            <a:endCxn id="23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线箭头连接符 52">
            <a:extLst>
              <a:ext uri="{FF2B5EF4-FFF2-40B4-BE49-F238E27FC236}">
                <a16:creationId xmlns:a16="http://schemas.microsoft.com/office/drawing/2014/main" id="{DDC72CD3-4DB3-48F0-8F24-9A239CCB16D1}"/>
              </a:ext>
            </a:extLst>
          </p:cNvPr>
          <p:cNvCxnSpPr>
            <a:cxnSpLocks/>
            <a:stCxn id="24" idx="3"/>
            <a:endCxn id="23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AB73EC4-9DA8-4720-90CD-B7FB0C186352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475D4B8-3E89-40B8-962D-1EC99F0B642D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88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792 " pathEditMode="relative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533 " pathEditMode="relative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036997D-CB84-E146-97CB-6DDE47A0E1D0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D1F43820-EC4F-7E4A-AF02-202950950455}"/>
              </a:ext>
            </a:extLst>
          </p:cNvPr>
          <p:cNvCxnSpPr>
            <a:stCxn id="42" idx="3"/>
            <a:endCxn id="44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59381321-B3F4-EB41-AC65-B13FCD8BA35E}"/>
              </a:ext>
            </a:extLst>
          </p:cNvPr>
          <p:cNvSpPr/>
          <p:nvPr/>
        </p:nvSpPr>
        <p:spPr>
          <a:xfrm>
            <a:off x="326218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ECFCB229-8CF0-7045-BABE-8AD73EBA68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D4777E33-D588-B148-8FAB-4C13B6470E54}"/>
              </a:ext>
            </a:extLst>
          </p:cNvPr>
          <p:cNvCxnSpPr>
            <a:stCxn id="43" idx="3"/>
            <a:endCxn id="67" idx="0"/>
          </p:cNvCxnSpPr>
          <p:nvPr/>
        </p:nvCxnSpPr>
        <p:spPr>
          <a:xfrm>
            <a:off x="3616895" y="2483223"/>
            <a:ext cx="40706" cy="50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696B7AB-0DB4-2746-8D7F-9C05EDECDDF8}"/>
              </a:ext>
            </a:extLst>
          </p:cNvPr>
          <p:cNvCxnSpPr>
            <a:stCxn id="43" idx="5"/>
            <a:endCxn id="6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B19947F-F8A6-C145-83E8-C6183F6E70E6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D24C59-BF42-8F46-BCC7-E6D8C9667A3E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71" name="文本框 1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4C70A8-7A30-5C4A-9BD0-16389E4B2FFF}"/>
              </a:ext>
            </a:extLst>
          </p:cNvPr>
          <p:cNvSpPr/>
          <p:nvPr/>
        </p:nvSpPr>
        <p:spPr>
          <a:xfrm>
            <a:off x="6439465" y="1840154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DE97CA2-4AAC-422F-BE90-B7FF3F065AB4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9BCA89B-2902-44ED-9E11-951541C9ED6D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437B5BA-4475-4BF8-ADB1-AE4BD5B5F2BB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F1E568F-E722-4FAC-914C-24F5DF1370C8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FC5854F-7155-4E4B-B04D-FD4C0A38F9E2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DC2E41D9-6C1D-4C6E-9B64-74C2DB38BD91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13551D02-97BE-404B-BB92-CF173E343A55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线箭头连接符 41">
            <a:extLst>
              <a:ext uri="{FF2B5EF4-FFF2-40B4-BE49-F238E27FC236}">
                <a16:creationId xmlns:a16="http://schemas.microsoft.com/office/drawing/2014/main" id="{AF4EDD10-C2CD-487D-9643-8C917C772118}"/>
              </a:ext>
            </a:extLst>
          </p:cNvPr>
          <p:cNvCxnSpPr>
            <a:cxnSpLocks/>
            <a:stCxn id="24" idx="4"/>
            <a:endCxn id="27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34C04CA-7490-4B26-B424-C34D5CEFDDB3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392D81-1282-4E07-880F-95C51B3908B0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BC05FF-28C5-4E09-A809-8EF15E082662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5" name="直线箭头连接符 45">
            <a:extLst>
              <a:ext uri="{FF2B5EF4-FFF2-40B4-BE49-F238E27FC236}">
                <a16:creationId xmlns:a16="http://schemas.microsoft.com/office/drawing/2014/main" id="{F32C03E6-3E2E-4F22-9BBF-251519650A63}"/>
              </a:ext>
            </a:extLst>
          </p:cNvPr>
          <p:cNvCxnSpPr>
            <a:cxnSpLocks/>
            <a:stCxn id="27" idx="6"/>
            <a:endCxn id="28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45E635C-DF26-441C-9891-D619987FD7C4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7" name="直线箭头连接符 49">
            <a:extLst>
              <a:ext uri="{FF2B5EF4-FFF2-40B4-BE49-F238E27FC236}">
                <a16:creationId xmlns:a16="http://schemas.microsoft.com/office/drawing/2014/main" id="{C7CD0182-8187-413A-AA94-125E8256002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B58B53D-4370-491D-8737-7918CD813AD1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9" name="直线箭头连接符 51">
            <a:extLst>
              <a:ext uri="{FF2B5EF4-FFF2-40B4-BE49-F238E27FC236}">
                <a16:creationId xmlns:a16="http://schemas.microsoft.com/office/drawing/2014/main" id="{F6534D9E-4B6A-49D4-BEAB-9AC7B6E370E2}"/>
              </a:ext>
            </a:extLst>
          </p:cNvPr>
          <p:cNvCxnSpPr>
            <a:cxnSpLocks/>
            <a:stCxn id="28" idx="5"/>
            <a:endCxn id="25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箭头连接符 52">
            <a:extLst>
              <a:ext uri="{FF2B5EF4-FFF2-40B4-BE49-F238E27FC236}">
                <a16:creationId xmlns:a16="http://schemas.microsoft.com/office/drawing/2014/main" id="{4FF97276-1BF8-43B9-B7C0-2E71DDC71376}"/>
              </a:ext>
            </a:extLst>
          </p:cNvPr>
          <p:cNvCxnSpPr>
            <a:cxnSpLocks/>
            <a:stCxn id="26" idx="3"/>
            <a:endCxn id="25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B39DF83-0731-40DD-AEB6-14818225ADEB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A5ABB8-D11D-45B3-9697-15306A78BE50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90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036997D-CB84-E146-97CB-6DDE47A0E1D0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D1F43820-EC4F-7E4A-AF02-202950950455}"/>
              </a:ext>
            </a:extLst>
          </p:cNvPr>
          <p:cNvCxnSpPr>
            <a:stCxn id="42" idx="3"/>
            <a:endCxn id="44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59381321-B3F4-EB41-AC65-B13FCD8BA35E}"/>
              </a:ext>
            </a:extLst>
          </p:cNvPr>
          <p:cNvSpPr/>
          <p:nvPr/>
        </p:nvSpPr>
        <p:spPr>
          <a:xfrm>
            <a:off x="3262184" y="299033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ECFCB229-8CF0-7045-BABE-8AD73EBA68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D4777E33-D588-B148-8FAB-4C13B6470E54}"/>
              </a:ext>
            </a:extLst>
          </p:cNvPr>
          <p:cNvCxnSpPr>
            <a:stCxn id="43" idx="3"/>
            <a:endCxn id="67" idx="0"/>
          </p:cNvCxnSpPr>
          <p:nvPr/>
        </p:nvCxnSpPr>
        <p:spPr>
          <a:xfrm>
            <a:off x="3616895" y="2483223"/>
            <a:ext cx="40706" cy="50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696B7AB-0DB4-2746-8D7F-9C05EDECDDF8}"/>
              </a:ext>
            </a:extLst>
          </p:cNvPr>
          <p:cNvCxnSpPr>
            <a:stCxn id="43" idx="5"/>
            <a:endCxn id="6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B19947F-F8A6-C145-83E8-C6183F6E70E6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D24C59-BF42-8F46-BCC7-E6D8C9667A3E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A2D574-019E-124E-904B-F8813F9D7532}"/>
              </a:ext>
            </a:extLst>
          </p:cNvPr>
          <p:cNvSpPr/>
          <p:nvPr/>
        </p:nvSpPr>
        <p:spPr>
          <a:xfrm>
            <a:off x="6429633" y="174557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71" name="文本框 1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4C70A8-7A30-5C4A-9BD0-16389E4B2FFF}"/>
              </a:ext>
            </a:extLst>
          </p:cNvPr>
          <p:cNvSpPr/>
          <p:nvPr/>
        </p:nvSpPr>
        <p:spPr>
          <a:xfrm>
            <a:off x="6419798" y="226565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DE97CA2-4AAC-422F-BE90-B7FF3F065AB4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9BCA89B-2902-44ED-9E11-951541C9ED6D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437B5BA-4475-4BF8-ADB1-AE4BD5B5F2BB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F1E568F-E722-4FAC-914C-24F5DF1370C8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FC5854F-7155-4E4B-B04D-FD4C0A38F9E2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DC2E41D9-6C1D-4C6E-9B64-74C2DB38BD91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13551D02-97BE-404B-BB92-CF173E343A55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线箭头连接符 41">
            <a:extLst>
              <a:ext uri="{FF2B5EF4-FFF2-40B4-BE49-F238E27FC236}">
                <a16:creationId xmlns:a16="http://schemas.microsoft.com/office/drawing/2014/main" id="{AF4EDD10-C2CD-487D-9643-8C917C772118}"/>
              </a:ext>
            </a:extLst>
          </p:cNvPr>
          <p:cNvCxnSpPr>
            <a:cxnSpLocks/>
            <a:stCxn id="24" idx="4"/>
            <a:endCxn id="27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34C04CA-7490-4B26-B424-C34D5CEFDDB3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392D81-1282-4E07-880F-95C51B3908B0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BC05FF-28C5-4E09-A809-8EF15E082662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5" name="直线箭头连接符 45">
            <a:extLst>
              <a:ext uri="{FF2B5EF4-FFF2-40B4-BE49-F238E27FC236}">
                <a16:creationId xmlns:a16="http://schemas.microsoft.com/office/drawing/2014/main" id="{F32C03E6-3E2E-4F22-9BBF-251519650A63}"/>
              </a:ext>
            </a:extLst>
          </p:cNvPr>
          <p:cNvCxnSpPr>
            <a:cxnSpLocks/>
            <a:stCxn id="27" idx="6"/>
            <a:endCxn id="28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45E635C-DF26-441C-9891-D619987FD7C4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7" name="直线箭头连接符 49">
            <a:extLst>
              <a:ext uri="{FF2B5EF4-FFF2-40B4-BE49-F238E27FC236}">
                <a16:creationId xmlns:a16="http://schemas.microsoft.com/office/drawing/2014/main" id="{C7CD0182-8187-413A-AA94-125E8256002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B58B53D-4370-491D-8737-7918CD813AD1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9" name="直线箭头连接符 51">
            <a:extLst>
              <a:ext uri="{FF2B5EF4-FFF2-40B4-BE49-F238E27FC236}">
                <a16:creationId xmlns:a16="http://schemas.microsoft.com/office/drawing/2014/main" id="{F6534D9E-4B6A-49D4-BEAB-9AC7B6E370E2}"/>
              </a:ext>
            </a:extLst>
          </p:cNvPr>
          <p:cNvCxnSpPr>
            <a:cxnSpLocks/>
            <a:stCxn id="28" idx="5"/>
            <a:endCxn id="25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箭头连接符 52">
            <a:extLst>
              <a:ext uri="{FF2B5EF4-FFF2-40B4-BE49-F238E27FC236}">
                <a16:creationId xmlns:a16="http://schemas.microsoft.com/office/drawing/2014/main" id="{4FF97276-1BF8-43B9-B7C0-2E71DDC71376}"/>
              </a:ext>
            </a:extLst>
          </p:cNvPr>
          <p:cNvCxnSpPr>
            <a:cxnSpLocks/>
            <a:stCxn id="26" idx="3"/>
            <a:endCxn id="25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B39DF83-0731-40DD-AEB6-14818225ADEB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A5ABB8-D11D-45B3-9697-15306A78BE50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744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>
            <a:extLst>
              <a:ext uri="{FF2B5EF4-FFF2-40B4-BE49-F238E27FC236}">
                <a16:creationId xmlns:a16="http://schemas.microsoft.com/office/drawing/2014/main" id="{ECFCB229-8CF0-7045-BABE-8AD73EBA68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696B7AB-0DB4-2746-8D7F-9C05EDECDDF8}"/>
              </a:ext>
            </a:extLst>
          </p:cNvPr>
          <p:cNvCxnSpPr>
            <a:stCxn id="43" idx="5"/>
            <a:endCxn id="6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B19947F-F8A6-C145-83E8-C6183F6E70E6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D24C59-BF42-8F46-BCC7-E6D8C9667A3E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A2D574-019E-124E-904B-F8813F9D7532}"/>
              </a:ext>
            </a:extLst>
          </p:cNvPr>
          <p:cNvSpPr/>
          <p:nvPr/>
        </p:nvSpPr>
        <p:spPr>
          <a:xfrm>
            <a:off x="6429633" y="174557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71" name="文本框 1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4C70A8-7A30-5C4A-9BD0-16389E4B2FFF}"/>
              </a:ext>
            </a:extLst>
          </p:cNvPr>
          <p:cNvSpPr/>
          <p:nvPr/>
        </p:nvSpPr>
        <p:spPr>
          <a:xfrm>
            <a:off x="6419798" y="226565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DE97CA2-4AAC-422F-BE90-B7FF3F065AB4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9BCA89B-2902-44ED-9E11-951541C9ED6D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437B5BA-4475-4BF8-ADB1-AE4BD5B5F2BB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F1E568F-E722-4FAC-914C-24F5DF1370C8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FC5854F-7155-4E4B-B04D-FD4C0A38F9E2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DC2E41D9-6C1D-4C6E-9B64-74C2DB38BD91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13551D02-97BE-404B-BB92-CF173E343A55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线箭头连接符 41">
            <a:extLst>
              <a:ext uri="{FF2B5EF4-FFF2-40B4-BE49-F238E27FC236}">
                <a16:creationId xmlns:a16="http://schemas.microsoft.com/office/drawing/2014/main" id="{AF4EDD10-C2CD-487D-9643-8C917C772118}"/>
              </a:ext>
            </a:extLst>
          </p:cNvPr>
          <p:cNvCxnSpPr>
            <a:cxnSpLocks/>
            <a:stCxn id="24" idx="4"/>
            <a:endCxn id="27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34C04CA-7490-4B26-B424-C34D5CEFDDB3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392D81-1282-4E07-880F-95C51B3908B0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BC05FF-28C5-4E09-A809-8EF15E082662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5" name="直线箭头连接符 45">
            <a:extLst>
              <a:ext uri="{FF2B5EF4-FFF2-40B4-BE49-F238E27FC236}">
                <a16:creationId xmlns:a16="http://schemas.microsoft.com/office/drawing/2014/main" id="{F32C03E6-3E2E-4F22-9BBF-251519650A63}"/>
              </a:ext>
            </a:extLst>
          </p:cNvPr>
          <p:cNvCxnSpPr>
            <a:cxnSpLocks/>
            <a:stCxn id="27" idx="6"/>
            <a:endCxn id="28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45E635C-DF26-441C-9891-D619987FD7C4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7" name="直线箭头连接符 49">
            <a:extLst>
              <a:ext uri="{FF2B5EF4-FFF2-40B4-BE49-F238E27FC236}">
                <a16:creationId xmlns:a16="http://schemas.microsoft.com/office/drawing/2014/main" id="{C7CD0182-8187-413A-AA94-125E8256002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B58B53D-4370-491D-8737-7918CD813AD1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9" name="直线箭头连接符 51">
            <a:extLst>
              <a:ext uri="{FF2B5EF4-FFF2-40B4-BE49-F238E27FC236}">
                <a16:creationId xmlns:a16="http://schemas.microsoft.com/office/drawing/2014/main" id="{F6534D9E-4B6A-49D4-BEAB-9AC7B6E370E2}"/>
              </a:ext>
            </a:extLst>
          </p:cNvPr>
          <p:cNvCxnSpPr>
            <a:cxnSpLocks/>
            <a:stCxn id="28" idx="5"/>
            <a:endCxn id="25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箭头连接符 52">
            <a:extLst>
              <a:ext uri="{FF2B5EF4-FFF2-40B4-BE49-F238E27FC236}">
                <a16:creationId xmlns:a16="http://schemas.microsoft.com/office/drawing/2014/main" id="{4FF97276-1BF8-43B9-B7C0-2E71DDC71376}"/>
              </a:ext>
            </a:extLst>
          </p:cNvPr>
          <p:cNvCxnSpPr>
            <a:cxnSpLocks/>
            <a:stCxn id="26" idx="3"/>
            <a:endCxn id="25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B39DF83-0731-40DD-AEB6-14818225ADEB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A5ABB8-D11D-45B3-9697-15306A78BE50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1591798-FBE1-4500-B430-6E5898542AF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48" name="直线箭头连接符 46">
            <a:extLst>
              <a:ext uri="{FF2B5EF4-FFF2-40B4-BE49-F238E27FC236}">
                <a16:creationId xmlns:a16="http://schemas.microsoft.com/office/drawing/2014/main" id="{A4B5284B-45B1-49CB-9431-A511597D58D0}"/>
              </a:ext>
            </a:extLst>
          </p:cNvPr>
          <p:cNvCxnSpPr>
            <a:endCxn id="46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6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6397632" y="94060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02EABA1-8791-9F46-817F-A21DD2BE6831}"/>
              </a:ext>
            </a:extLst>
          </p:cNvPr>
          <p:cNvSpPr/>
          <p:nvPr/>
        </p:nvSpPr>
        <p:spPr>
          <a:xfrm>
            <a:off x="1583566" y="1826897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6AD621C-25E6-9349-B0E7-12567DE24B59}"/>
              </a:ext>
            </a:extLst>
          </p:cNvPr>
          <p:cNvSpPr/>
          <p:nvPr/>
        </p:nvSpPr>
        <p:spPr>
          <a:xfrm>
            <a:off x="7138086" y="4035659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DF7E0DB-D77B-1241-9046-A6A57668CB68}"/>
              </a:ext>
            </a:extLst>
          </p:cNvPr>
          <p:cNvSpPr/>
          <p:nvPr/>
        </p:nvSpPr>
        <p:spPr>
          <a:xfrm>
            <a:off x="10330892" y="5769724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D7579A-5061-C044-9798-C3197893A8E9}"/>
              </a:ext>
            </a:extLst>
          </p:cNvPr>
          <p:cNvSpPr/>
          <p:nvPr/>
        </p:nvSpPr>
        <p:spPr>
          <a:xfrm>
            <a:off x="11578280" y="403565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7196E16-5D13-6E45-99BB-3D91745983C6}"/>
              </a:ext>
            </a:extLst>
          </p:cNvPr>
          <p:cNvSpPr/>
          <p:nvPr/>
        </p:nvSpPr>
        <p:spPr>
          <a:xfrm>
            <a:off x="7150443" y="5769724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4AFF430-BC21-E44A-8251-01CC3892A98A}"/>
              </a:ext>
            </a:extLst>
          </p:cNvPr>
          <p:cNvSpPr/>
          <p:nvPr/>
        </p:nvSpPr>
        <p:spPr>
          <a:xfrm>
            <a:off x="9358183" y="403565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8587A37-0616-4F48-8E73-99E7EF791F1C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7743567" y="4338399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9E7E23C-30E3-424E-8C7E-222534F9B652}"/>
              </a:ext>
            </a:extLst>
          </p:cNvPr>
          <p:cNvCxnSpPr/>
          <p:nvPr/>
        </p:nvCxnSpPr>
        <p:spPr>
          <a:xfrm flipV="1">
            <a:off x="9963664" y="4338398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A8B60BD-DE3A-DD45-9AE7-C9CAF0B862BF}"/>
              </a:ext>
            </a:extLst>
          </p:cNvPr>
          <p:cNvCxnSpPr>
            <a:cxnSpLocks/>
            <a:stCxn id="13" idx="4"/>
            <a:endCxn id="16" idx="0"/>
          </p:cNvCxnSpPr>
          <p:nvPr/>
        </p:nvCxnSpPr>
        <p:spPr>
          <a:xfrm>
            <a:off x="7440827" y="4641140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FF4E91C-6099-1F4C-BAF7-8A6A380BEB4F}"/>
              </a:ext>
            </a:extLst>
          </p:cNvPr>
          <p:cNvSpPr txBox="1"/>
          <p:nvPr/>
        </p:nvSpPr>
        <p:spPr>
          <a:xfrm>
            <a:off x="8349048" y="40356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56F141-6C3F-714C-8B1C-F42A69EA989A}"/>
              </a:ext>
            </a:extLst>
          </p:cNvPr>
          <p:cNvSpPr txBox="1"/>
          <p:nvPr/>
        </p:nvSpPr>
        <p:spPr>
          <a:xfrm>
            <a:off x="10633632" y="40356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E35A18-2FE3-9145-9D48-795628A00837}"/>
              </a:ext>
            </a:extLst>
          </p:cNvPr>
          <p:cNvSpPr txBox="1"/>
          <p:nvPr/>
        </p:nvSpPr>
        <p:spPr>
          <a:xfrm>
            <a:off x="7150443" y="50619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CB32A2A-2C01-CF49-AE1D-076CBBC286BC}"/>
              </a:ext>
            </a:extLst>
          </p:cNvPr>
          <p:cNvCxnSpPr>
            <a:cxnSpLocks/>
            <a:stCxn id="16" idx="6"/>
            <a:endCxn id="17" idx="3"/>
          </p:cNvCxnSpPr>
          <p:nvPr/>
        </p:nvCxnSpPr>
        <p:spPr>
          <a:xfrm flipV="1">
            <a:off x="7755924" y="4552468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E0D9E5A-B252-F449-9FB5-62BEFF44E1C8}"/>
              </a:ext>
            </a:extLst>
          </p:cNvPr>
          <p:cNvSpPr txBox="1"/>
          <p:nvPr/>
        </p:nvSpPr>
        <p:spPr>
          <a:xfrm>
            <a:off x="8349048" y="50619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1B67902-E538-BE4C-A9DA-261C4802A752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755924" y="6072465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148BFA4-A878-A84D-9396-BDE8F41B6033}"/>
              </a:ext>
            </a:extLst>
          </p:cNvPr>
          <p:cNvSpPr txBox="1"/>
          <p:nvPr/>
        </p:nvSpPr>
        <p:spPr>
          <a:xfrm>
            <a:off x="8890161" y="57697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D5B9A2D-F276-BD4F-B934-E41994C82B6F}"/>
              </a:ext>
            </a:extLst>
          </p:cNvPr>
          <p:cNvCxnSpPr>
            <a:cxnSpLocks/>
            <a:stCxn id="17" idx="5"/>
            <a:endCxn id="14" idx="1"/>
          </p:cNvCxnSpPr>
          <p:nvPr/>
        </p:nvCxnSpPr>
        <p:spPr>
          <a:xfrm>
            <a:off x="9874993" y="4552468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E0E0F924-38A7-3949-B8CF-D4B6581F6B3B}"/>
              </a:ext>
            </a:extLst>
          </p:cNvPr>
          <p:cNvCxnSpPr>
            <a:cxnSpLocks/>
            <a:stCxn id="15" idx="3"/>
            <a:endCxn id="14" idx="7"/>
          </p:cNvCxnSpPr>
          <p:nvPr/>
        </p:nvCxnSpPr>
        <p:spPr>
          <a:xfrm flipH="1">
            <a:off x="10847702" y="4552468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07BB571-5CF5-FD48-9544-C0765BA3040F}"/>
              </a:ext>
            </a:extLst>
          </p:cNvPr>
          <p:cNvSpPr txBox="1"/>
          <p:nvPr/>
        </p:nvSpPr>
        <p:spPr>
          <a:xfrm>
            <a:off x="10950832" y="49431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F19FC51-5529-0A43-B24D-100D65B852D6}"/>
              </a:ext>
            </a:extLst>
          </p:cNvPr>
          <p:cNvSpPr txBox="1"/>
          <p:nvPr/>
        </p:nvSpPr>
        <p:spPr>
          <a:xfrm>
            <a:off x="9810417" y="515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640AC59-FD54-2148-B18B-86E1CF46E87D}"/>
              </a:ext>
            </a:extLst>
          </p:cNvPr>
          <p:cNvSpPr/>
          <p:nvPr/>
        </p:nvSpPr>
        <p:spPr>
          <a:xfrm>
            <a:off x="3441199" y="182689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1CC1DC0-7EF0-1B4D-A55F-A012F44CEA1C}"/>
              </a:ext>
            </a:extLst>
          </p:cNvPr>
          <p:cNvCxnSpPr>
            <a:stCxn id="4" idx="3"/>
            <a:endCxn id="12" idx="0"/>
          </p:cNvCxnSpPr>
          <p:nvPr/>
        </p:nvCxnSpPr>
        <p:spPr>
          <a:xfrm flipH="1">
            <a:off x="1978983" y="1539991"/>
            <a:ext cx="669967" cy="286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C85EDB3-6DF3-1A44-A550-7CCA748A081E}"/>
              </a:ext>
            </a:extLst>
          </p:cNvPr>
          <p:cNvCxnSpPr>
            <a:stCxn id="4" idx="5"/>
            <a:endCxn id="32" idx="0"/>
          </p:cNvCxnSpPr>
          <p:nvPr/>
        </p:nvCxnSpPr>
        <p:spPr>
          <a:xfrm>
            <a:off x="3208153" y="1539991"/>
            <a:ext cx="628463" cy="286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5222350-D239-3244-A27D-FE55F305A830}"/>
              </a:ext>
            </a:extLst>
          </p:cNvPr>
          <p:cNvSpPr/>
          <p:nvPr/>
        </p:nvSpPr>
        <p:spPr>
          <a:xfrm>
            <a:off x="6397632" y="1421958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7D2BE41-4859-FE4D-8ED6-422A5992A7B9}"/>
              </a:ext>
            </a:extLst>
          </p:cNvPr>
          <p:cNvSpPr/>
          <p:nvPr/>
        </p:nvSpPr>
        <p:spPr>
          <a:xfrm>
            <a:off x="6397632" y="188520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4E1770F-37F5-6543-ACB6-4F6B9FBA6FAC}"/>
              </a:ext>
            </a:extLst>
          </p:cNvPr>
          <p:cNvSpPr/>
          <p:nvPr/>
        </p:nvSpPr>
        <p:spPr>
          <a:xfrm>
            <a:off x="618788" y="2904637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A01A698-D95F-1E48-9814-0BFDBCF8DB4F}"/>
              </a:ext>
            </a:extLst>
          </p:cNvPr>
          <p:cNvSpPr/>
          <p:nvPr/>
        </p:nvSpPr>
        <p:spPr>
          <a:xfrm>
            <a:off x="1440343" y="29046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FE1A5FF-33B1-2C44-A6F5-C35B60378A53}"/>
              </a:ext>
            </a:extLst>
          </p:cNvPr>
          <p:cNvSpPr/>
          <p:nvPr/>
        </p:nvSpPr>
        <p:spPr>
          <a:xfrm>
            <a:off x="2255417" y="29046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5B457F9C-F249-AA45-BFF7-7DEB593B400D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H="1">
            <a:off x="1014205" y="2501915"/>
            <a:ext cx="685176" cy="40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B2E888C-5013-F743-BAB6-54E854952924}"/>
              </a:ext>
            </a:extLst>
          </p:cNvPr>
          <p:cNvCxnSpPr>
            <a:cxnSpLocks/>
            <a:stCxn id="12" idx="4"/>
            <a:endCxn id="42" idx="0"/>
          </p:cNvCxnSpPr>
          <p:nvPr/>
        </p:nvCxnSpPr>
        <p:spPr>
          <a:xfrm flipH="1">
            <a:off x="1835760" y="2617730"/>
            <a:ext cx="143223" cy="286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0A316FB-6AAA-4449-981D-998039AAE19B}"/>
              </a:ext>
            </a:extLst>
          </p:cNvPr>
          <p:cNvCxnSpPr>
            <a:cxnSpLocks/>
            <a:stCxn id="12" idx="5"/>
            <a:endCxn id="43" idx="0"/>
          </p:cNvCxnSpPr>
          <p:nvPr/>
        </p:nvCxnSpPr>
        <p:spPr>
          <a:xfrm>
            <a:off x="2258584" y="2501915"/>
            <a:ext cx="392250" cy="40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F4ED262C-28E2-D548-9F0B-9F691022B665}"/>
              </a:ext>
            </a:extLst>
          </p:cNvPr>
          <p:cNvSpPr/>
          <p:nvPr/>
        </p:nvSpPr>
        <p:spPr>
          <a:xfrm>
            <a:off x="3339100" y="29046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CD972A6B-819E-C443-8D36-0A26BB78D2BF}"/>
              </a:ext>
            </a:extLst>
          </p:cNvPr>
          <p:cNvSpPr/>
          <p:nvPr/>
        </p:nvSpPr>
        <p:spPr>
          <a:xfrm>
            <a:off x="4130323" y="29046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A1C90F4-B10B-D943-9E18-909DE1BE590F}"/>
              </a:ext>
            </a:extLst>
          </p:cNvPr>
          <p:cNvCxnSpPr>
            <a:cxnSpLocks/>
            <a:stCxn id="32" idx="4"/>
            <a:endCxn id="53" idx="0"/>
          </p:cNvCxnSpPr>
          <p:nvPr/>
        </p:nvCxnSpPr>
        <p:spPr>
          <a:xfrm flipH="1">
            <a:off x="3734517" y="2617729"/>
            <a:ext cx="102099" cy="28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352D1E2-E8C3-3D45-8E6C-979EC2518383}"/>
              </a:ext>
            </a:extLst>
          </p:cNvPr>
          <p:cNvCxnSpPr>
            <a:cxnSpLocks/>
            <a:stCxn id="32" idx="5"/>
            <a:endCxn id="54" idx="0"/>
          </p:cNvCxnSpPr>
          <p:nvPr/>
        </p:nvCxnSpPr>
        <p:spPr>
          <a:xfrm>
            <a:off x="4116217" y="2501914"/>
            <a:ext cx="409523" cy="40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E26649F8-60B4-014F-A1D6-6697BD9BB433}"/>
              </a:ext>
            </a:extLst>
          </p:cNvPr>
          <p:cNvSpPr/>
          <p:nvPr/>
        </p:nvSpPr>
        <p:spPr>
          <a:xfrm>
            <a:off x="6397632" y="2345044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E7D8E9-17AF-0844-A6EE-2188B855DDE0}"/>
              </a:ext>
            </a:extLst>
          </p:cNvPr>
          <p:cNvSpPr/>
          <p:nvPr/>
        </p:nvSpPr>
        <p:spPr>
          <a:xfrm>
            <a:off x="6397632" y="275155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6DF1841E-9A4D-5B43-8DDF-EACAE317B0C6}"/>
              </a:ext>
            </a:extLst>
          </p:cNvPr>
          <p:cNvSpPr/>
          <p:nvPr/>
        </p:nvSpPr>
        <p:spPr>
          <a:xfrm>
            <a:off x="6096000" y="750445"/>
            <a:ext cx="1647567" cy="226872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F213658-A02A-D149-8997-65FA9D404795}"/>
              </a:ext>
            </a:extLst>
          </p:cNvPr>
          <p:cNvSpPr txBox="1"/>
          <p:nvPr/>
        </p:nvSpPr>
        <p:spPr>
          <a:xfrm>
            <a:off x="6485418" y="381113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1CDA675-7634-874D-BB68-8B24830CE656}"/>
              </a:ext>
            </a:extLst>
          </p:cNvPr>
          <p:cNvSpPr/>
          <p:nvPr/>
        </p:nvSpPr>
        <p:spPr>
          <a:xfrm>
            <a:off x="1060794" y="4220324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BF94ADC-5403-5F4D-85F7-950004C79BA5}"/>
              </a:ext>
            </a:extLst>
          </p:cNvPr>
          <p:cNvSpPr/>
          <p:nvPr/>
        </p:nvSpPr>
        <p:spPr>
          <a:xfrm>
            <a:off x="1858117" y="424572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A73B0712-3236-8B4D-B30B-CA0415CBA02D}"/>
              </a:ext>
            </a:extLst>
          </p:cNvPr>
          <p:cNvCxnSpPr>
            <a:stCxn id="42" idx="4"/>
            <a:endCxn id="69" idx="0"/>
          </p:cNvCxnSpPr>
          <p:nvPr/>
        </p:nvCxnSpPr>
        <p:spPr>
          <a:xfrm flipH="1">
            <a:off x="1456211" y="3695469"/>
            <a:ext cx="379549" cy="52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E3435CC8-0F14-BD43-A1A7-6E1D67CD7A22}"/>
              </a:ext>
            </a:extLst>
          </p:cNvPr>
          <p:cNvCxnSpPr>
            <a:stCxn id="42" idx="4"/>
            <a:endCxn id="70" idx="0"/>
          </p:cNvCxnSpPr>
          <p:nvPr/>
        </p:nvCxnSpPr>
        <p:spPr>
          <a:xfrm>
            <a:off x="1835760" y="3695469"/>
            <a:ext cx="417774" cy="55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6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5E80B5F-5433-456E-848C-02F353276D81}"/>
              </a:ext>
            </a:extLst>
          </p:cNvPr>
          <p:cNvSpPr/>
          <p:nvPr/>
        </p:nvSpPr>
        <p:spPr>
          <a:xfrm>
            <a:off x="2731551" y="424572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1927997-1BD4-43CC-9D75-D1AD132B9CF0}"/>
              </a:ext>
            </a:extLst>
          </p:cNvPr>
          <p:cNvSpPr/>
          <p:nvPr/>
        </p:nvSpPr>
        <p:spPr>
          <a:xfrm>
            <a:off x="3538858" y="424572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A78E5FA-5BD4-458E-A695-685F6A2F6670}"/>
              </a:ext>
            </a:extLst>
          </p:cNvPr>
          <p:cNvCxnSpPr>
            <a:stCxn id="43" idx="4"/>
            <a:endCxn id="51" idx="0"/>
          </p:cNvCxnSpPr>
          <p:nvPr/>
        </p:nvCxnSpPr>
        <p:spPr>
          <a:xfrm>
            <a:off x="2650834" y="3695469"/>
            <a:ext cx="476134" cy="55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064946-0339-4078-83B7-654A4FF7E7A2}"/>
              </a:ext>
            </a:extLst>
          </p:cNvPr>
          <p:cNvCxnSpPr>
            <a:stCxn id="43" idx="4"/>
            <a:endCxn id="52" idx="0"/>
          </p:cNvCxnSpPr>
          <p:nvPr/>
        </p:nvCxnSpPr>
        <p:spPr>
          <a:xfrm>
            <a:off x="2650834" y="3695469"/>
            <a:ext cx="1283441" cy="55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BA0D6DFA-0267-4D13-A1D6-6547F703F710}"/>
              </a:ext>
            </a:extLst>
          </p:cNvPr>
          <p:cNvSpPr/>
          <p:nvPr/>
        </p:nvSpPr>
        <p:spPr>
          <a:xfrm>
            <a:off x="8090509" y="944720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C5FF2EF-3CD6-46B8-AD84-38D26EA1486C}"/>
              </a:ext>
            </a:extLst>
          </p:cNvPr>
          <p:cNvSpPr/>
          <p:nvPr/>
        </p:nvSpPr>
        <p:spPr>
          <a:xfrm>
            <a:off x="8095627" y="1421958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FE5BCC7-2820-47A9-92FF-149720E94E70}"/>
              </a:ext>
            </a:extLst>
          </p:cNvPr>
          <p:cNvSpPr/>
          <p:nvPr/>
        </p:nvSpPr>
        <p:spPr>
          <a:xfrm>
            <a:off x="8095627" y="188520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A6B9B09-A7C3-448E-B130-6EA31F94F858}"/>
              </a:ext>
            </a:extLst>
          </p:cNvPr>
          <p:cNvSpPr/>
          <p:nvPr/>
        </p:nvSpPr>
        <p:spPr>
          <a:xfrm>
            <a:off x="9131779" y="1005960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42E83EE-D0CE-4647-8B06-078AC9948BE0}"/>
              </a:ext>
            </a:extLst>
          </p:cNvPr>
          <p:cNvSpPr/>
          <p:nvPr/>
        </p:nvSpPr>
        <p:spPr>
          <a:xfrm>
            <a:off x="9131779" y="14124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83306963-0519-40F3-836A-431D81A6DCBA}"/>
              </a:ext>
            </a:extLst>
          </p:cNvPr>
          <p:cNvSpPr/>
          <p:nvPr/>
        </p:nvSpPr>
        <p:spPr>
          <a:xfrm>
            <a:off x="4333810" y="427112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99CBD71-6B6A-4DB8-968E-BD587820AD84}"/>
              </a:ext>
            </a:extLst>
          </p:cNvPr>
          <p:cNvCxnSpPr>
            <a:cxnSpLocks/>
            <a:stCxn id="43" idx="4"/>
            <a:endCxn id="71" idx="0"/>
          </p:cNvCxnSpPr>
          <p:nvPr/>
        </p:nvCxnSpPr>
        <p:spPr>
          <a:xfrm>
            <a:off x="2650834" y="3695469"/>
            <a:ext cx="2078393" cy="57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-0.10078 -0.103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10078 -0.1152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-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09778 -0.1162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09778 -0.11528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9882 -0.11528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-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2" grpId="0" animBg="1"/>
      <p:bldP spid="32" grpId="0" animBg="1"/>
      <p:bldP spid="33" grpId="0" animBg="1"/>
      <p:bldP spid="33" grpId="1" animBg="1"/>
      <p:bldP spid="33" grpId="2" animBg="1"/>
      <p:bldP spid="37" grpId="0" animBg="1"/>
      <p:bldP spid="37" grpId="1" animBg="1"/>
      <p:bldP spid="37" grpId="2" animBg="1"/>
      <p:bldP spid="41" grpId="0" animBg="1"/>
      <p:bldP spid="41" grpId="1" animBg="1"/>
      <p:bldP spid="42" grpId="0" animBg="1"/>
      <p:bldP spid="43" grpId="0" animBg="1"/>
      <p:bldP spid="53" grpId="0" animBg="1"/>
      <p:bldP spid="53" grpId="1" animBg="1"/>
      <p:bldP spid="54" grpId="0" animBg="1"/>
      <p:bldP spid="54" grpId="1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9" grpId="0" animBg="1"/>
      <p:bldP spid="69" grpId="1" animBg="1"/>
      <p:bldP spid="70" grpId="0" animBg="1"/>
      <p:bldP spid="70" grpId="1" animBg="1"/>
      <p:bldP spid="51" grpId="0" animBg="1"/>
      <p:bldP spid="51" grpId="1" animBg="1"/>
      <p:bldP spid="52" grpId="0" animBg="1"/>
      <p:bldP spid="52" grpId="1" animBg="1"/>
      <p:bldP spid="57" grpId="0" animBg="1"/>
      <p:bldP spid="61" grpId="0" animBg="1"/>
      <p:bldP spid="62" grpId="0" animBg="1"/>
      <p:bldP spid="63" grpId="0" animBg="1"/>
      <p:bldP spid="65" grpId="0" animBg="1"/>
      <p:bldP spid="71" grpId="0" animBg="1"/>
      <p:bldP spid="71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>
            <a:extLst>
              <a:ext uri="{FF2B5EF4-FFF2-40B4-BE49-F238E27FC236}">
                <a16:creationId xmlns:a16="http://schemas.microsoft.com/office/drawing/2014/main" id="{ECFCB229-8CF0-7045-BABE-8AD73EBA68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696B7AB-0DB4-2746-8D7F-9C05EDECDDF8}"/>
              </a:ext>
            </a:extLst>
          </p:cNvPr>
          <p:cNvCxnSpPr>
            <a:stCxn id="43" idx="5"/>
            <a:endCxn id="6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B19947F-F8A6-C145-83E8-C6183F6E70E6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D24C59-BF42-8F46-BCC7-E6D8C9667A3E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71" name="文本框 1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4C70A8-7A30-5C4A-9BD0-16389E4B2FFF}"/>
              </a:ext>
            </a:extLst>
          </p:cNvPr>
          <p:cNvSpPr/>
          <p:nvPr/>
        </p:nvSpPr>
        <p:spPr>
          <a:xfrm>
            <a:off x="6419798" y="226565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DE97CA2-4AAC-422F-BE90-B7FF3F065AB4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9BCA89B-2902-44ED-9E11-951541C9ED6D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437B5BA-4475-4BF8-ADB1-AE4BD5B5F2BB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F1E568F-E722-4FAC-914C-24F5DF1370C8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FC5854F-7155-4E4B-B04D-FD4C0A38F9E2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DC2E41D9-6C1D-4C6E-9B64-74C2DB38BD91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13551D02-97BE-404B-BB92-CF173E343A55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线箭头连接符 41">
            <a:extLst>
              <a:ext uri="{FF2B5EF4-FFF2-40B4-BE49-F238E27FC236}">
                <a16:creationId xmlns:a16="http://schemas.microsoft.com/office/drawing/2014/main" id="{AF4EDD10-C2CD-487D-9643-8C917C772118}"/>
              </a:ext>
            </a:extLst>
          </p:cNvPr>
          <p:cNvCxnSpPr>
            <a:cxnSpLocks/>
            <a:stCxn id="24" idx="4"/>
            <a:endCxn id="27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34C04CA-7490-4B26-B424-C34D5CEFDDB3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392D81-1282-4E07-880F-95C51B3908B0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BC05FF-28C5-4E09-A809-8EF15E082662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5" name="直线箭头连接符 45">
            <a:extLst>
              <a:ext uri="{FF2B5EF4-FFF2-40B4-BE49-F238E27FC236}">
                <a16:creationId xmlns:a16="http://schemas.microsoft.com/office/drawing/2014/main" id="{F32C03E6-3E2E-4F22-9BBF-251519650A63}"/>
              </a:ext>
            </a:extLst>
          </p:cNvPr>
          <p:cNvCxnSpPr>
            <a:cxnSpLocks/>
            <a:stCxn id="27" idx="6"/>
            <a:endCxn id="28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45E635C-DF26-441C-9891-D619987FD7C4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7" name="直线箭头连接符 49">
            <a:extLst>
              <a:ext uri="{FF2B5EF4-FFF2-40B4-BE49-F238E27FC236}">
                <a16:creationId xmlns:a16="http://schemas.microsoft.com/office/drawing/2014/main" id="{C7CD0182-8187-413A-AA94-125E8256002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B58B53D-4370-491D-8737-7918CD813AD1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9" name="直线箭头连接符 51">
            <a:extLst>
              <a:ext uri="{FF2B5EF4-FFF2-40B4-BE49-F238E27FC236}">
                <a16:creationId xmlns:a16="http://schemas.microsoft.com/office/drawing/2014/main" id="{F6534D9E-4B6A-49D4-BEAB-9AC7B6E370E2}"/>
              </a:ext>
            </a:extLst>
          </p:cNvPr>
          <p:cNvCxnSpPr>
            <a:cxnSpLocks/>
            <a:stCxn id="28" idx="5"/>
            <a:endCxn id="25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箭头连接符 52">
            <a:extLst>
              <a:ext uri="{FF2B5EF4-FFF2-40B4-BE49-F238E27FC236}">
                <a16:creationId xmlns:a16="http://schemas.microsoft.com/office/drawing/2014/main" id="{4FF97276-1BF8-43B9-B7C0-2E71DDC71376}"/>
              </a:ext>
            </a:extLst>
          </p:cNvPr>
          <p:cNvCxnSpPr>
            <a:cxnSpLocks/>
            <a:stCxn id="26" idx="3"/>
            <a:endCxn id="25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B39DF83-0731-40DD-AEB6-14818225ADEB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A5ABB8-D11D-45B3-9697-15306A78BE50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62664D0-3336-4561-B476-2A23C48AB2B3}"/>
              </a:ext>
            </a:extLst>
          </p:cNvPr>
          <p:cNvSpPr/>
          <p:nvPr/>
        </p:nvSpPr>
        <p:spPr>
          <a:xfrm>
            <a:off x="3213242" y="4258962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DC45363-7E56-40B0-82AE-77BF0DB6C76C}"/>
              </a:ext>
            </a:extLst>
          </p:cNvPr>
          <p:cNvSpPr/>
          <p:nvPr/>
        </p:nvSpPr>
        <p:spPr>
          <a:xfrm>
            <a:off x="4004075" y="425896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A1A739C-1D5F-4E66-A2AD-3607BE2DF3A3}"/>
              </a:ext>
            </a:extLst>
          </p:cNvPr>
          <p:cNvSpPr/>
          <p:nvPr/>
        </p:nvSpPr>
        <p:spPr>
          <a:xfrm>
            <a:off x="4808681" y="425896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48" name="直线箭头连接符 17">
            <a:extLst>
              <a:ext uri="{FF2B5EF4-FFF2-40B4-BE49-F238E27FC236}">
                <a16:creationId xmlns:a16="http://schemas.microsoft.com/office/drawing/2014/main" id="{A808C55A-5B65-47F3-A9E7-9544E3FAEE56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3608659" y="3665348"/>
            <a:ext cx="560173" cy="59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19">
            <a:extLst>
              <a:ext uri="{FF2B5EF4-FFF2-40B4-BE49-F238E27FC236}">
                <a16:creationId xmlns:a16="http://schemas.microsoft.com/office/drawing/2014/main" id="{5EA3B6BE-4E82-4B86-8FAA-46B750E15C02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4399492" y="3781163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22">
            <a:extLst>
              <a:ext uri="{FF2B5EF4-FFF2-40B4-BE49-F238E27FC236}">
                <a16:creationId xmlns:a16="http://schemas.microsoft.com/office/drawing/2014/main" id="{992D206F-6ADE-4831-95CE-B27684ECE383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4728035" y="3665348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23A63912-46C4-4A73-9122-81F6B7E5EDB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52" name="直线箭头连接符 46">
            <a:extLst>
              <a:ext uri="{FF2B5EF4-FFF2-40B4-BE49-F238E27FC236}">
                <a16:creationId xmlns:a16="http://schemas.microsoft.com/office/drawing/2014/main" id="{E06E55F5-4948-451E-9336-8D2E3EF8FAF1}"/>
              </a:ext>
            </a:extLst>
          </p:cNvPr>
          <p:cNvCxnSpPr>
            <a:endCxn id="51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889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>
            <a:extLst>
              <a:ext uri="{FF2B5EF4-FFF2-40B4-BE49-F238E27FC236}">
                <a16:creationId xmlns:a16="http://schemas.microsoft.com/office/drawing/2014/main" id="{ECFCB229-8CF0-7045-BABE-8AD73EBA68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696B7AB-0DB4-2746-8D7F-9C05EDECDDF8}"/>
              </a:ext>
            </a:extLst>
          </p:cNvPr>
          <p:cNvCxnSpPr>
            <a:stCxn id="43" idx="5"/>
            <a:endCxn id="6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7F68D890-34E6-0644-BC60-5BC1E91AAFE1}"/>
              </a:ext>
            </a:extLst>
          </p:cNvPr>
          <p:cNvSpPr/>
          <p:nvPr/>
        </p:nvSpPr>
        <p:spPr>
          <a:xfrm>
            <a:off x="4004075" y="425896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3E388B-231E-DF4A-A1AD-4832495401DE}"/>
              </a:ext>
            </a:extLst>
          </p:cNvPr>
          <p:cNvSpPr/>
          <p:nvPr/>
        </p:nvSpPr>
        <p:spPr>
          <a:xfrm>
            <a:off x="4808681" y="425896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AB1147D-EB2D-6D45-9F40-617A9433154B}"/>
              </a:ext>
            </a:extLst>
          </p:cNvPr>
          <p:cNvCxnSpPr>
            <a:cxnSpLocks/>
            <a:stCxn id="68" idx="4"/>
            <a:endCxn id="16" idx="0"/>
          </p:cNvCxnSpPr>
          <p:nvPr/>
        </p:nvCxnSpPr>
        <p:spPr>
          <a:xfrm flipH="1">
            <a:off x="4399492" y="3781163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220D3E6-FCB7-064D-A165-D2CAD66CE9EB}"/>
              </a:ext>
            </a:extLst>
          </p:cNvPr>
          <p:cNvCxnSpPr>
            <a:cxnSpLocks/>
            <a:stCxn id="68" idx="5"/>
            <a:endCxn id="17" idx="0"/>
          </p:cNvCxnSpPr>
          <p:nvPr/>
        </p:nvCxnSpPr>
        <p:spPr>
          <a:xfrm>
            <a:off x="4728035" y="3665348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F6A92DC-E03C-A342-9E99-7B4178E0EA56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0C0FFD-38D3-6540-A8F6-5085710E57B9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6DACE8-0E27-A940-A99C-4DEE08C11868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CCF985-8DCA-A94A-8D54-90CAB9C467EC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D93C693-BCDE-DB4C-9B17-C2B8B1D70565}"/>
              </a:ext>
            </a:extLst>
          </p:cNvPr>
          <p:cNvSpPr/>
          <p:nvPr/>
        </p:nvSpPr>
        <p:spPr>
          <a:xfrm>
            <a:off x="6449900" y="19006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2DE8BDF-F34A-704E-B70E-4A13401EB84B}"/>
              </a:ext>
            </a:extLst>
          </p:cNvPr>
          <p:cNvSpPr/>
          <p:nvPr/>
        </p:nvSpPr>
        <p:spPr>
          <a:xfrm>
            <a:off x="6443721" y="241325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71" name="文本框 2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4E97EDB-E557-4E16-8122-DFC0ADDAD642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E7181F4-7CEA-4A36-8F8A-2B65C1142594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21245C5-A245-475A-B923-A0395EAE3F25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87A38AC-52B3-4EFE-9E94-87698B5C72F1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E4DAD3B-5D4C-4F88-BE67-8A3A3C38AE27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4" name="直线箭头连接符 37">
            <a:extLst>
              <a:ext uri="{FF2B5EF4-FFF2-40B4-BE49-F238E27FC236}">
                <a16:creationId xmlns:a16="http://schemas.microsoft.com/office/drawing/2014/main" id="{0CA269E2-993B-437E-BF8A-507A4A2BB140}"/>
              </a:ext>
            </a:extLst>
          </p:cNvPr>
          <p:cNvCxnSpPr>
            <a:cxnSpLocks/>
            <a:stCxn id="29" idx="6"/>
            <a:endCxn id="33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线箭头连接符 38">
            <a:extLst>
              <a:ext uri="{FF2B5EF4-FFF2-40B4-BE49-F238E27FC236}">
                <a16:creationId xmlns:a16="http://schemas.microsoft.com/office/drawing/2014/main" id="{0B50FCAD-A294-4F92-9DFF-81D6BAAE333A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箭头连接符 41">
            <a:extLst>
              <a:ext uri="{FF2B5EF4-FFF2-40B4-BE49-F238E27FC236}">
                <a16:creationId xmlns:a16="http://schemas.microsoft.com/office/drawing/2014/main" id="{32AC11B3-DE68-483F-94FC-A3D6AD4BC223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FD32D84-8615-4E80-86D5-3126CE9B30BE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2433F8-C8B7-42AD-B1B8-1681DF5BF06B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B8B0D16-9A37-4042-82BC-A68131E36D00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0" name="直线箭头连接符 45">
            <a:extLst>
              <a:ext uri="{FF2B5EF4-FFF2-40B4-BE49-F238E27FC236}">
                <a16:creationId xmlns:a16="http://schemas.microsoft.com/office/drawing/2014/main" id="{BD51C924-EB98-4783-A4CF-593D183EACB0}"/>
              </a:ext>
            </a:extLst>
          </p:cNvPr>
          <p:cNvCxnSpPr>
            <a:cxnSpLocks/>
            <a:stCxn id="32" idx="6"/>
            <a:endCxn id="33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156040B-625C-478B-82D3-B42AC42BE236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4" name="直线箭头连接符 49">
            <a:extLst>
              <a:ext uri="{FF2B5EF4-FFF2-40B4-BE49-F238E27FC236}">
                <a16:creationId xmlns:a16="http://schemas.microsoft.com/office/drawing/2014/main" id="{17B947E7-9DBB-403D-AEE8-7F9EAE0379B7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7B0943C2-7881-4593-8F97-C445D14AB16F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6" name="直线箭头连接符 51">
            <a:extLst>
              <a:ext uri="{FF2B5EF4-FFF2-40B4-BE49-F238E27FC236}">
                <a16:creationId xmlns:a16="http://schemas.microsoft.com/office/drawing/2014/main" id="{9A75BDE5-8E37-461F-BADE-D3B44C663EED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线箭头连接符 52">
            <a:extLst>
              <a:ext uri="{FF2B5EF4-FFF2-40B4-BE49-F238E27FC236}">
                <a16:creationId xmlns:a16="http://schemas.microsoft.com/office/drawing/2014/main" id="{51FCC1D1-2736-48A5-9C07-5E07A54BA298}"/>
              </a:ext>
            </a:extLst>
          </p:cNvPr>
          <p:cNvCxnSpPr>
            <a:cxnSpLocks/>
            <a:stCxn id="31" idx="3"/>
            <a:endCxn id="30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63184FB8-C770-460C-9F6A-85F0175BAECC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5E1A8E-0701-4CB6-BD42-51CF5471E881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8FD98EA-F5C4-4EB4-BAC4-9A56CA6DE35F}"/>
              </a:ext>
            </a:extLst>
          </p:cNvPr>
          <p:cNvSpPr/>
          <p:nvPr/>
        </p:nvSpPr>
        <p:spPr>
          <a:xfrm>
            <a:off x="6449900" y="140103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B8F6AC0-F11C-4D2E-80DD-D8BD4F762500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52" name="直线箭头连接符 46">
            <a:extLst>
              <a:ext uri="{FF2B5EF4-FFF2-40B4-BE49-F238E27FC236}">
                <a16:creationId xmlns:a16="http://schemas.microsoft.com/office/drawing/2014/main" id="{AA6F1C19-00EB-4327-8744-C7620DEBCDBB}"/>
              </a:ext>
            </a:extLst>
          </p:cNvPr>
          <p:cNvCxnSpPr>
            <a:endCxn id="51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103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>
            <a:extLst>
              <a:ext uri="{FF2B5EF4-FFF2-40B4-BE49-F238E27FC236}">
                <a16:creationId xmlns:a16="http://schemas.microsoft.com/office/drawing/2014/main" id="{ECFCB229-8CF0-7045-BABE-8AD73EBA68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696B7AB-0DB4-2746-8D7F-9C05EDECDDF8}"/>
              </a:ext>
            </a:extLst>
          </p:cNvPr>
          <p:cNvCxnSpPr>
            <a:stCxn id="43" idx="5"/>
            <a:endCxn id="6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7F68D890-34E6-0644-BC60-5BC1E91AAFE1}"/>
              </a:ext>
            </a:extLst>
          </p:cNvPr>
          <p:cNvSpPr/>
          <p:nvPr/>
        </p:nvSpPr>
        <p:spPr>
          <a:xfrm>
            <a:off x="4004075" y="425896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3E388B-231E-DF4A-A1AD-4832495401DE}"/>
              </a:ext>
            </a:extLst>
          </p:cNvPr>
          <p:cNvSpPr/>
          <p:nvPr/>
        </p:nvSpPr>
        <p:spPr>
          <a:xfrm>
            <a:off x="4808681" y="425896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AB1147D-EB2D-6D45-9F40-617A9433154B}"/>
              </a:ext>
            </a:extLst>
          </p:cNvPr>
          <p:cNvCxnSpPr>
            <a:cxnSpLocks/>
            <a:stCxn id="68" idx="4"/>
            <a:endCxn id="16" idx="0"/>
          </p:cNvCxnSpPr>
          <p:nvPr/>
        </p:nvCxnSpPr>
        <p:spPr>
          <a:xfrm flipH="1">
            <a:off x="4399492" y="3781163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220D3E6-FCB7-064D-A165-D2CAD66CE9EB}"/>
              </a:ext>
            </a:extLst>
          </p:cNvPr>
          <p:cNvCxnSpPr>
            <a:cxnSpLocks/>
            <a:stCxn id="68" idx="5"/>
            <a:endCxn id="17" idx="0"/>
          </p:cNvCxnSpPr>
          <p:nvPr/>
        </p:nvCxnSpPr>
        <p:spPr>
          <a:xfrm>
            <a:off x="4728035" y="3665348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F6A92DC-E03C-A342-9E99-7B4178E0EA56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0C0FFD-38D3-6540-A8F6-5085710E57B9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6DACE8-0E27-A940-A99C-4DEE08C11868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CCF985-8DCA-A94A-8D54-90CAB9C467EC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D93C693-BCDE-DB4C-9B17-C2B8B1D70565}"/>
              </a:ext>
            </a:extLst>
          </p:cNvPr>
          <p:cNvSpPr/>
          <p:nvPr/>
        </p:nvSpPr>
        <p:spPr>
          <a:xfrm>
            <a:off x="6449900" y="19006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2DE8BDF-F34A-704E-B70E-4A13401EB84B}"/>
              </a:ext>
            </a:extLst>
          </p:cNvPr>
          <p:cNvSpPr/>
          <p:nvPr/>
        </p:nvSpPr>
        <p:spPr>
          <a:xfrm>
            <a:off x="6443721" y="241325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71" name="文本框 2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4E97EDB-E557-4E16-8122-DFC0ADDAD642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E7181F4-7CEA-4A36-8F8A-2B65C1142594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21245C5-A245-475A-B923-A0395EAE3F25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87A38AC-52B3-4EFE-9E94-87698B5C72F1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E4DAD3B-5D4C-4F88-BE67-8A3A3C38AE27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4" name="直线箭头连接符 37">
            <a:extLst>
              <a:ext uri="{FF2B5EF4-FFF2-40B4-BE49-F238E27FC236}">
                <a16:creationId xmlns:a16="http://schemas.microsoft.com/office/drawing/2014/main" id="{0CA269E2-993B-437E-BF8A-507A4A2BB140}"/>
              </a:ext>
            </a:extLst>
          </p:cNvPr>
          <p:cNvCxnSpPr>
            <a:cxnSpLocks/>
            <a:stCxn id="29" idx="6"/>
            <a:endCxn id="33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线箭头连接符 38">
            <a:extLst>
              <a:ext uri="{FF2B5EF4-FFF2-40B4-BE49-F238E27FC236}">
                <a16:creationId xmlns:a16="http://schemas.microsoft.com/office/drawing/2014/main" id="{0B50FCAD-A294-4F92-9DFF-81D6BAAE333A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箭头连接符 41">
            <a:extLst>
              <a:ext uri="{FF2B5EF4-FFF2-40B4-BE49-F238E27FC236}">
                <a16:creationId xmlns:a16="http://schemas.microsoft.com/office/drawing/2014/main" id="{32AC11B3-DE68-483F-94FC-A3D6AD4BC223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FD32D84-8615-4E80-86D5-3126CE9B30BE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2433F8-C8B7-42AD-B1B8-1681DF5BF06B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B8B0D16-9A37-4042-82BC-A68131E36D00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0" name="直线箭头连接符 45">
            <a:extLst>
              <a:ext uri="{FF2B5EF4-FFF2-40B4-BE49-F238E27FC236}">
                <a16:creationId xmlns:a16="http://schemas.microsoft.com/office/drawing/2014/main" id="{BD51C924-EB98-4783-A4CF-593D183EACB0}"/>
              </a:ext>
            </a:extLst>
          </p:cNvPr>
          <p:cNvCxnSpPr>
            <a:cxnSpLocks/>
            <a:stCxn id="32" idx="6"/>
            <a:endCxn id="33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156040B-625C-478B-82D3-B42AC42BE236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4" name="直线箭头连接符 49">
            <a:extLst>
              <a:ext uri="{FF2B5EF4-FFF2-40B4-BE49-F238E27FC236}">
                <a16:creationId xmlns:a16="http://schemas.microsoft.com/office/drawing/2014/main" id="{17B947E7-9DBB-403D-AEE8-7F9EAE0379B7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7B0943C2-7881-4593-8F97-C445D14AB16F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6" name="直线箭头连接符 51">
            <a:extLst>
              <a:ext uri="{FF2B5EF4-FFF2-40B4-BE49-F238E27FC236}">
                <a16:creationId xmlns:a16="http://schemas.microsoft.com/office/drawing/2014/main" id="{9A75BDE5-8E37-461F-BADE-D3B44C663EED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线箭头连接符 52">
            <a:extLst>
              <a:ext uri="{FF2B5EF4-FFF2-40B4-BE49-F238E27FC236}">
                <a16:creationId xmlns:a16="http://schemas.microsoft.com/office/drawing/2014/main" id="{51FCC1D1-2736-48A5-9C07-5E07A54BA298}"/>
              </a:ext>
            </a:extLst>
          </p:cNvPr>
          <p:cNvCxnSpPr>
            <a:cxnSpLocks/>
            <a:stCxn id="31" idx="3"/>
            <a:endCxn id="30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63184FB8-C770-460C-9F6A-85F0175BAECC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5E1A8E-0701-4CB6-BD42-51CF5471E881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761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>
            <a:extLst>
              <a:ext uri="{FF2B5EF4-FFF2-40B4-BE49-F238E27FC236}">
                <a16:creationId xmlns:a16="http://schemas.microsoft.com/office/drawing/2014/main" id="{ECFCB229-8CF0-7045-BABE-8AD73EBA68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696B7AB-0DB4-2746-8D7F-9C05EDECDDF8}"/>
              </a:ext>
            </a:extLst>
          </p:cNvPr>
          <p:cNvCxnSpPr>
            <a:stCxn id="43" idx="5"/>
            <a:endCxn id="6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7F68D890-34E6-0644-BC60-5BC1E91AAFE1}"/>
              </a:ext>
            </a:extLst>
          </p:cNvPr>
          <p:cNvSpPr/>
          <p:nvPr/>
        </p:nvSpPr>
        <p:spPr>
          <a:xfrm>
            <a:off x="4004075" y="425896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3E388B-231E-DF4A-A1AD-4832495401DE}"/>
              </a:ext>
            </a:extLst>
          </p:cNvPr>
          <p:cNvSpPr/>
          <p:nvPr/>
        </p:nvSpPr>
        <p:spPr>
          <a:xfrm>
            <a:off x="4808681" y="425896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AB1147D-EB2D-6D45-9F40-617A9433154B}"/>
              </a:ext>
            </a:extLst>
          </p:cNvPr>
          <p:cNvCxnSpPr>
            <a:cxnSpLocks/>
            <a:stCxn id="68" idx="4"/>
            <a:endCxn id="16" idx="0"/>
          </p:cNvCxnSpPr>
          <p:nvPr/>
        </p:nvCxnSpPr>
        <p:spPr>
          <a:xfrm flipH="1">
            <a:off x="4399492" y="3781163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220D3E6-FCB7-064D-A165-D2CAD66CE9EB}"/>
              </a:ext>
            </a:extLst>
          </p:cNvPr>
          <p:cNvCxnSpPr>
            <a:cxnSpLocks/>
            <a:stCxn id="68" idx="5"/>
            <a:endCxn id="17" idx="0"/>
          </p:cNvCxnSpPr>
          <p:nvPr/>
        </p:nvCxnSpPr>
        <p:spPr>
          <a:xfrm>
            <a:off x="4728035" y="3665348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F6A92DC-E03C-A342-9E99-7B4178E0EA56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0C0FFD-38D3-6540-A8F6-5085710E57B9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6DACE8-0E27-A940-A99C-4DEE08C11868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CCF985-8DCA-A94A-8D54-90CAB9C467EC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D93C693-BCDE-DB4C-9B17-C2B8B1D70565}"/>
              </a:ext>
            </a:extLst>
          </p:cNvPr>
          <p:cNvSpPr/>
          <p:nvPr/>
        </p:nvSpPr>
        <p:spPr>
          <a:xfrm>
            <a:off x="6449900" y="19006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2DE8BDF-F34A-704E-B70E-4A13401EB84B}"/>
              </a:ext>
            </a:extLst>
          </p:cNvPr>
          <p:cNvSpPr/>
          <p:nvPr/>
        </p:nvSpPr>
        <p:spPr>
          <a:xfrm>
            <a:off x="6443721" y="2413256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71" name="文本框 2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4E97EDB-E557-4E16-8122-DFC0ADDAD642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E7181F4-7CEA-4A36-8F8A-2B65C1142594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21245C5-A245-475A-B923-A0395EAE3F25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87A38AC-52B3-4EFE-9E94-87698B5C72F1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E4DAD3B-5D4C-4F88-BE67-8A3A3C38AE27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4" name="直线箭头连接符 37">
            <a:extLst>
              <a:ext uri="{FF2B5EF4-FFF2-40B4-BE49-F238E27FC236}">
                <a16:creationId xmlns:a16="http://schemas.microsoft.com/office/drawing/2014/main" id="{0CA269E2-993B-437E-BF8A-507A4A2BB140}"/>
              </a:ext>
            </a:extLst>
          </p:cNvPr>
          <p:cNvCxnSpPr>
            <a:cxnSpLocks/>
            <a:stCxn id="29" idx="6"/>
            <a:endCxn id="33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线箭头连接符 38">
            <a:extLst>
              <a:ext uri="{FF2B5EF4-FFF2-40B4-BE49-F238E27FC236}">
                <a16:creationId xmlns:a16="http://schemas.microsoft.com/office/drawing/2014/main" id="{0B50FCAD-A294-4F92-9DFF-81D6BAAE333A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箭头连接符 41">
            <a:extLst>
              <a:ext uri="{FF2B5EF4-FFF2-40B4-BE49-F238E27FC236}">
                <a16:creationId xmlns:a16="http://schemas.microsoft.com/office/drawing/2014/main" id="{32AC11B3-DE68-483F-94FC-A3D6AD4BC223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FD32D84-8615-4E80-86D5-3126CE9B30BE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2433F8-C8B7-42AD-B1B8-1681DF5BF06B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B8B0D16-9A37-4042-82BC-A68131E36D00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0" name="直线箭头连接符 45">
            <a:extLst>
              <a:ext uri="{FF2B5EF4-FFF2-40B4-BE49-F238E27FC236}">
                <a16:creationId xmlns:a16="http://schemas.microsoft.com/office/drawing/2014/main" id="{BD51C924-EB98-4783-A4CF-593D183EACB0}"/>
              </a:ext>
            </a:extLst>
          </p:cNvPr>
          <p:cNvCxnSpPr>
            <a:cxnSpLocks/>
            <a:stCxn id="32" idx="6"/>
            <a:endCxn id="33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156040B-625C-478B-82D3-B42AC42BE236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4" name="直线箭头连接符 49">
            <a:extLst>
              <a:ext uri="{FF2B5EF4-FFF2-40B4-BE49-F238E27FC236}">
                <a16:creationId xmlns:a16="http://schemas.microsoft.com/office/drawing/2014/main" id="{17B947E7-9DBB-403D-AEE8-7F9EAE0379B7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7B0943C2-7881-4593-8F97-C445D14AB16F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6" name="直线箭头连接符 51">
            <a:extLst>
              <a:ext uri="{FF2B5EF4-FFF2-40B4-BE49-F238E27FC236}">
                <a16:creationId xmlns:a16="http://schemas.microsoft.com/office/drawing/2014/main" id="{9A75BDE5-8E37-461F-BADE-D3B44C663EED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线箭头连接符 52">
            <a:extLst>
              <a:ext uri="{FF2B5EF4-FFF2-40B4-BE49-F238E27FC236}">
                <a16:creationId xmlns:a16="http://schemas.microsoft.com/office/drawing/2014/main" id="{51FCC1D1-2736-48A5-9C07-5E07A54BA298}"/>
              </a:ext>
            </a:extLst>
          </p:cNvPr>
          <p:cNvCxnSpPr>
            <a:cxnSpLocks/>
            <a:stCxn id="31" idx="3"/>
            <a:endCxn id="30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63184FB8-C770-460C-9F6A-85F0175BAECC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5E1A8E-0701-4CB6-BD42-51CF5471E881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62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>
            <a:extLst>
              <a:ext uri="{FF2B5EF4-FFF2-40B4-BE49-F238E27FC236}">
                <a16:creationId xmlns:a16="http://schemas.microsoft.com/office/drawing/2014/main" id="{ECFCB229-8CF0-7045-BABE-8AD73EBA68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696B7AB-0DB4-2746-8D7F-9C05EDECDDF8}"/>
              </a:ext>
            </a:extLst>
          </p:cNvPr>
          <p:cNvCxnSpPr>
            <a:stCxn id="43" idx="5"/>
            <a:endCxn id="6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7F68D890-34E6-0644-BC60-5BC1E91AAFE1}"/>
              </a:ext>
            </a:extLst>
          </p:cNvPr>
          <p:cNvSpPr/>
          <p:nvPr/>
        </p:nvSpPr>
        <p:spPr>
          <a:xfrm>
            <a:off x="4004075" y="425896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3E388B-231E-DF4A-A1AD-4832495401DE}"/>
              </a:ext>
            </a:extLst>
          </p:cNvPr>
          <p:cNvSpPr/>
          <p:nvPr/>
        </p:nvSpPr>
        <p:spPr>
          <a:xfrm>
            <a:off x="4808681" y="425896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AB1147D-EB2D-6D45-9F40-617A9433154B}"/>
              </a:ext>
            </a:extLst>
          </p:cNvPr>
          <p:cNvCxnSpPr>
            <a:cxnSpLocks/>
            <a:stCxn id="68" idx="4"/>
            <a:endCxn id="16" idx="0"/>
          </p:cNvCxnSpPr>
          <p:nvPr/>
        </p:nvCxnSpPr>
        <p:spPr>
          <a:xfrm flipH="1">
            <a:off x="4399492" y="3781163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220D3E6-FCB7-064D-A165-D2CAD66CE9EB}"/>
              </a:ext>
            </a:extLst>
          </p:cNvPr>
          <p:cNvCxnSpPr>
            <a:cxnSpLocks/>
            <a:stCxn id="68" idx="5"/>
            <a:endCxn id="17" idx="0"/>
          </p:cNvCxnSpPr>
          <p:nvPr/>
        </p:nvCxnSpPr>
        <p:spPr>
          <a:xfrm>
            <a:off x="4728035" y="3665348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734C2F8-6EAC-0748-83B8-EC51015DC469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24494AC-A747-8F4E-AA2D-FA3B7939D536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0A2612B-D582-5A4A-82CC-BEB7120F7C06}"/>
              </a:ext>
            </a:extLst>
          </p:cNvPr>
          <p:cNvSpPr/>
          <p:nvPr/>
        </p:nvSpPr>
        <p:spPr>
          <a:xfrm>
            <a:off x="2690789" y="531801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1304198-7E8F-D144-A9EF-9FB2B3A8AD88}"/>
              </a:ext>
            </a:extLst>
          </p:cNvPr>
          <p:cNvSpPr/>
          <p:nvPr/>
        </p:nvSpPr>
        <p:spPr>
          <a:xfrm>
            <a:off x="3481622" y="531801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698B39F-A34D-BE44-A28D-E1A75458A191}"/>
              </a:ext>
            </a:extLst>
          </p:cNvPr>
          <p:cNvSpPr/>
          <p:nvPr/>
        </p:nvSpPr>
        <p:spPr>
          <a:xfrm>
            <a:off x="4291913" y="531800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6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DF8B768-2B09-5C4F-AF47-4D2611D7AFD7}"/>
              </a:ext>
            </a:extLst>
          </p:cNvPr>
          <p:cNvSpPr/>
          <p:nvPr/>
        </p:nvSpPr>
        <p:spPr>
          <a:xfrm>
            <a:off x="5082746" y="5318010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E3E562E-8A7F-4240-9376-FEAEF34A4EA6}"/>
              </a:ext>
            </a:extLst>
          </p:cNvPr>
          <p:cNvSpPr/>
          <p:nvPr/>
        </p:nvSpPr>
        <p:spPr>
          <a:xfrm>
            <a:off x="5873579" y="531800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6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17D9B16-35E1-CE46-8BBC-484C86BD8A3D}"/>
              </a:ext>
            </a:extLst>
          </p:cNvPr>
          <p:cNvCxnSpPr>
            <a:cxnSpLocks/>
            <a:stCxn id="16" idx="3"/>
            <a:endCxn id="24" idx="0"/>
          </p:cNvCxnSpPr>
          <p:nvPr/>
        </p:nvCxnSpPr>
        <p:spPr>
          <a:xfrm flipH="1">
            <a:off x="3086206" y="4933981"/>
            <a:ext cx="1033684" cy="38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3056AAF-11AD-5744-A201-713AB2B9BF2A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 flipH="1">
            <a:off x="3877039" y="4933981"/>
            <a:ext cx="242851" cy="38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727579E-9BEC-ED4A-A8C2-BA820B8E8AC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687330" y="4964526"/>
            <a:ext cx="735012" cy="353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60E004E-ACDD-7249-9E18-0548E32E9837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422342" y="4964526"/>
            <a:ext cx="55821" cy="35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37B19CB5-6060-8E42-A942-A0EBAB56B915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422342" y="4964526"/>
            <a:ext cx="846654" cy="353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B96E715-4F15-7F4C-A4F2-924D7E4642F1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68C89A6-F23C-B943-B518-949B465EE187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71" name="文本框 3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F07802D-BEA0-4983-98F5-5E0A04EC5A7F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BCF7AF3-E4D9-47C8-92F4-C898A6F90D89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260FDEF-8784-4710-AB9C-E357105F8AEC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606AB1C-88C9-4A40-A2FF-E9AF44393E88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5BBE8DB-79BB-4F92-B65B-603E20B7F073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1" name="直线箭头连接符 37">
            <a:extLst>
              <a:ext uri="{FF2B5EF4-FFF2-40B4-BE49-F238E27FC236}">
                <a16:creationId xmlns:a16="http://schemas.microsoft.com/office/drawing/2014/main" id="{697A039C-838E-43CE-815D-151C2E0C744D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线箭头连接符 38">
            <a:extLst>
              <a:ext uri="{FF2B5EF4-FFF2-40B4-BE49-F238E27FC236}">
                <a16:creationId xmlns:a16="http://schemas.microsoft.com/office/drawing/2014/main" id="{38D23F43-FB0A-4D19-B0A1-ECF9A352EE3F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线箭头连接符 41">
            <a:extLst>
              <a:ext uri="{FF2B5EF4-FFF2-40B4-BE49-F238E27FC236}">
                <a16:creationId xmlns:a16="http://schemas.microsoft.com/office/drawing/2014/main" id="{D730E90F-BA32-48D6-B670-C211033F61B8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B904684F-E987-49C1-B3A9-C212ED6CBEF5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32E2700-D364-4990-8854-5CF3279C140A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33FFFEA-8827-4789-B11F-673D65CBB3A9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9" name="直线箭头连接符 45">
            <a:extLst>
              <a:ext uri="{FF2B5EF4-FFF2-40B4-BE49-F238E27FC236}">
                <a16:creationId xmlns:a16="http://schemas.microsoft.com/office/drawing/2014/main" id="{D34D583B-ADDB-459A-BA0B-30B23A6E7765}"/>
              </a:ext>
            </a:extLst>
          </p:cNvPr>
          <p:cNvCxnSpPr>
            <a:cxnSpLocks/>
            <a:stCxn id="39" idx="6"/>
            <a:endCxn id="40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A38F63A0-13F0-4259-BBEB-2BE1F8937D95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1" name="直线箭头连接符 49">
            <a:extLst>
              <a:ext uri="{FF2B5EF4-FFF2-40B4-BE49-F238E27FC236}">
                <a16:creationId xmlns:a16="http://schemas.microsoft.com/office/drawing/2014/main" id="{40CC67FB-0321-4465-94A9-8EBCC7408C51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D01A976-F55E-4AA3-983B-C80EAB11C7E7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3" name="直线箭头连接符 51">
            <a:extLst>
              <a:ext uri="{FF2B5EF4-FFF2-40B4-BE49-F238E27FC236}">
                <a16:creationId xmlns:a16="http://schemas.microsoft.com/office/drawing/2014/main" id="{AF2C4CF2-08C0-4584-8548-2FD4935654E4}"/>
              </a:ext>
            </a:extLst>
          </p:cNvPr>
          <p:cNvCxnSpPr>
            <a:cxnSpLocks/>
            <a:stCxn id="40" idx="5"/>
            <a:endCxn id="37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直线箭头连接符 52">
            <a:extLst>
              <a:ext uri="{FF2B5EF4-FFF2-40B4-BE49-F238E27FC236}">
                <a16:creationId xmlns:a16="http://schemas.microsoft.com/office/drawing/2014/main" id="{64660DAD-3604-4B10-8F86-C1065C05C611}"/>
              </a:ext>
            </a:extLst>
          </p:cNvPr>
          <p:cNvCxnSpPr>
            <a:cxnSpLocks/>
            <a:stCxn id="38" idx="3"/>
            <a:endCxn id="37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084EAB98-0F37-4BAF-935C-F99C8985B8B7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ACE730F-47EA-440B-A5FD-47D7D818034D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7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CE1539-517D-D24D-9983-5920F9018CF8}"/>
              </a:ext>
            </a:extLst>
          </p:cNvPr>
          <p:cNvSpPr/>
          <p:nvPr/>
        </p:nvSpPr>
        <p:spPr>
          <a:xfrm>
            <a:off x="8019536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C7B86-AAE4-A74C-9608-25D904A36F27}"/>
              </a:ext>
            </a:extLst>
          </p:cNvPr>
          <p:cNvSpPr/>
          <p:nvPr/>
        </p:nvSpPr>
        <p:spPr>
          <a:xfrm>
            <a:off x="8019536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05FBE5-181A-6B46-875B-E7DD90AC4B59}"/>
              </a:ext>
            </a:extLst>
          </p:cNvPr>
          <p:cNvSpPr txBox="1"/>
          <p:nvPr/>
        </p:nvSpPr>
        <p:spPr>
          <a:xfrm>
            <a:off x="386862" y="321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调优思考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65E74E-A1AA-D646-BBFA-FDFB6662EC1C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018697-3F30-1341-9553-18FC84FBC152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BD48716-3C95-6C42-ABBE-5A95A79DE436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>
            <a:extLst>
              <a:ext uri="{FF2B5EF4-FFF2-40B4-BE49-F238E27FC236}">
                <a16:creationId xmlns:a16="http://schemas.microsoft.com/office/drawing/2014/main" id="{ECFCB229-8CF0-7045-BABE-8AD73EBA68C7}"/>
              </a:ext>
            </a:extLst>
          </p:cNvPr>
          <p:cNvSpPr/>
          <p:nvPr/>
        </p:nvSpPr>
        <p:spPr>
          <a:xfrm>
            <a:off x="4053017" y="299033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696B7AB-0DB4-2746-8D7F-9C05EDECDDF8}"/>
              </a:ext>
            </a:extLst>
          </p:cNvPr>
          <p:cNvCxnSpPr>
            <a:stCxn id="43" idx="5"/>
            <a:endCxn id="68" idx="0"/>
          </p:cNvCxnSpPr>
          <p:nvPr/>
        </p:nvCxnSpPr>
        <p:spPr>
          <a:xfrm>
            <a:off x="4176098" y="2483223"/>
            <a:ext cx="272336" cy="50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7F68D890-34E6-0644-BC60-5BC1E91AAFE1}"/>
              </a:ext>
            </a:extLst>
          </p:cNvPr>
          <p:cNvSpPr/>
          <p:nvPr/>
        </p:nvSpPr>
        <p:spPr>
          <a:xfrm>
            <a:off x="4004075" y="425896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3E388B-231E-DF4A-A1AD-4832495401DE}"/>
              </a:ext>
            </a:extLst>
          </p:cNvPr>
          <p:cNvSpPr/>
          <p:nvPr/>
        </p:nvSpPr>
        <p:spPr>
          <a:xfrm>
            <a:off x="4808681" y="4258960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r>
              <a:rPr kumimoji="1" lang="en-US" altLang="zh-CN" sz="1200" dirty="0">
                <a:solidFill>
                  <a:schemeClr val="accent2"/>
                </a:solidFill>
              </a:rPr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AB1147D-EB2D-6D45-9F40-617A9433154B}"/>
              </a:ext>
            </a:extLst>
          </p:cNvPr>
          <p:cNvCxnSpPr>
            <a:cxnSpLocks/>
            <a:stCxn id="68" idx="4"/>
            <a:endCxn id="16" idx="0"/>
          </p:cNvCxnSpPr>
          <p:nvPr/>
        </p:nvCxnSpPr>
        <p:spPr>
          <a:xfrm flipH="1">
            <a:off x="4399492" y="3781163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220D3E6-FCB7-064D-A165-D2CAD66CE9EB}"/>
              </a:ext>
            </a:extLst>
          </p:cNvPr>
          <p:cNvCxnSpPr>
            <a:cxnSpLocks/>
            <a:stCxn id="68" idx="5"/>
            <a:endCxn id="17" idx="0"/>
          </p:cNvCxnSpPr>
          <p:nvPr/>
        </p:nvCxnSpPr>
        <p:spPr>
          <a:xfrm>
            <a:off x="4728035" y="3665348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734C2F8-6EAC-0748-83B8-EC51015DC469}"/>
              </a:ext>
            </a:extLst>
          </p:cNvPr>
          <p:cNvSpPr/>
          <p:nvPr/>
        </p:nvSpPr>
        <p:spPr>
          <a:xfrm>
            <a:off x="8019536" y="217430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24494AC-A747-8F4E-AA2D-FA3B7939D536}"/>
              </a:ext>
            </a:extLst>
          </p:cNvPr>
          <p:cNvSpPr/>
          <p:nvPr/>
        </p:nvSpPr>
        <p:spPr>
          <a:xfrm>
            <a:off x="9148121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</a:t>
            </a:r>
            <a:endParaRPr kumimoji="1" lang="zh-CN" altLang="en-US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276CA7F-ACC3-A948-A621-714E89581BC2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37EBCA-EDB5-A14B-B1A7-46D39D7A8038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71" name="文本框 2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48E0796-7F8F-4B00-82A2-450D53CD8074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E19264F-1AB5-4187-B64E-10E8BA860898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4A4927D-20D9-4FC4-A31E-B95646B43D8F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50FB491-A181-419E-A3B5-B42E47020628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88E385F-86FF-48FF-A93F-A90F16744233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1" name="直线箭头连接符 37">
            <a:extLst>
              <a:ext uri="{FF2B5EF4-FFF2-40B4-BE49-F238E27FC236}">
                <a16:creationId xmlns:a16="http://schemas.microsoft.com/office/drawing/2014/main" id="{6FD36DD6-D2EF-460D-9C81-6D6A2ACD6EA7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线箭头连接符 38">
            <a:extLst>
              <a:ext uri="{FF2B5EF4-FFF2-40B4-BE49-F238E27FC236}">
                <a16:creationId xmlns:a16="http://schemas.microsoft.com/office/drawing/2014/main" id="{41FA6DDA-90F7-4081-9C86-41CC524CC9E9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线箭头连接符 41">
            <a:extLst>
              <a:ext uri="{FF2B5EF4-FFF2-40B4-BE49-F238E27FC236}">
                <a16:creationId xmlns:a16="http://schemas.microsoft.com/office/drawing/2014/main" id="{36EF60AA-BD60-454C-B8F0-1EE388308C56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0056EE6-928A-46C8-AF89-202208AA2D7D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7A16C9-CA24-49CB-91B2-21C9FEA0CF38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CC895CC-4BEC-4564-8FC1-6F8D8979676F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7" name="直线箭头连接符 45">
            <a:extLst>
              <a:ext uri="{FF2B5EF4-FFF2-40B4-BE49-F238E27FC236}">
                <a16:creationId xmlns:a16="http://schemas.microsoft.com/office/drawing/2014/main" id="{56B13F58-6DB8-41E3-A18B-5966B815B331}"/>
              </a:ext>
            </a:extLst>
          </p:cNvPr>
          <p:cNvCxnSpPr>
            <a:cxnSpLocks/>
            <a:stCxn id="29" idx="6"/>
            <a:endCxn id="30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7B963B0-A2DA-4DBC-AEAD-0AA0D65F39B6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9" name="直线箭头连接符 49">
            <a:extLst>
              <a:ext uri="{FF2B5EF4-FFF2-40B4-BE49-F238E27FC236}">
                <a16:creationId xmlns:a16="http://schemas.microsoft.com/office/drawing/2014/main" id="{05A776CB-FDD5-40FA-8893-47900DAE5F68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3989AA7B-A99B-4A3E-8218-2D26E65D2573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1" name="直线箭头连接符 51">
            <a:extLst>
              <a:ext uri="{FF2B5EF4-FFF2-40B4-BE49-F238E27FC236}">
                <a16:creationId xmlns:a16="http://schemas.microsoft.com/office/drawing/2014/main" id="{4CAA00FB-4608-403C-94DD-AECC21090E03}"/>
              </a:ext>
            </a:extLst>
          </p:cNvPr>
          <p:cNvCxnSpPr>
            <a:cxnSpLocks/>
            <a:stCxn id="30" idx="5"/>
            <a:endCxn id="27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线箭头连接符 52">
            <a:extLst>
              <a:ext uri="{FF2B5EF4-FFF2-40B4-BE49-F238E27FC236}">
                <a16:creationId xmlns:a16="http://schemas.microsoft.com/office/drawing/2014/main" id="{E4D1082F-56E7-4B68-A071-AEFEC79B7C9F}"/>
              </a:ext>
            </a:extLst>
          </p:cNvPr>
          <p:cNvCxnSpPr>
            <a:cxnSpLocks/>
            <a:stCxn id="28" idx="3"/>
            <a:endCxn id="27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CB87ED7-2A07-419E-A1C4-03C5EE870F5C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18B09B3-E4D2-453E-95F2-1D24BC7269E5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491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95FCD54-3D38-364D-B61E-04B33C69C48C}"/>
              </a:ext>
            </a:extLst>
          </p:cNvPr>
          <p:cNvSpPr/>
          <p:nvPr/>
        </p:nvSpPr>
        <p:spPr>
          <a:xfrm>
            <a:off x="3875903" y="2335813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7AB625-8117-0E4B-873A-DB3D5F8ADC12}"/>
              </a:ext>
            </a:extLst>
          </p:cNvPr>
          <p:cNvSpPr/>
          <p:nvPr/>
        </p:nvSpPr>
        <p:spPr>
          <a:xfrm>
            <a:off x="7068709" y="406987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1C9995F-AE4F-BE4E-A23D-8FC6AAB0BE41}"/>
              </a:ext>
            </a:extLst>
          </p:cNvPr>
          <p:cNvSpPr/>
          <p:nvPr/>
        </p:nvSpPr>
        <p:spPr>
          <a:xfrm>
            <a:off x="8316097" y="2335812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A9F0394-C89E-9B4D-A1DD-1B171C93A97C}"/>
              </a:ext>
            </a:extLst>
          </p:cNvPr>
          <p:cNvSpPr/>
          <p:nvPr/>
        </p:nvSpPr>
        <p:spPr>
          <a:xfrm>
            <a:off x="3888260" y="406987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DF12A03-2120-114D-AE60-C1F5C6C80849}"/>
              </a:ext>
            </a:extLst>
          </p:cNvPr>
          <p:cNvSpPr/>
          <p:nvPr/>
        </p:nvSpPr>
        <p:spPr>
          <a:xfrm>
            <a:off x="6096000" y="2335812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B359297-7122-CC40-A03A-394AFF736F3D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481384" y="2638553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30471D4-BD93-024D-8595-45E7F2667044}"/>
              </a:ext>
            </a:extLst>
          </p:cNvPr>
          <p:cNvCxnSpPr/>
          <p:nvPr/>
        </p:nvCxnSpPr>
        <p:spPr>
          <a:xfrm flipV="1">
            <a:off x="6701481" y="2638552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D4D509-68DE-8149-B22C-A58F9AE50E6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78644" y="2941294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1A1F88B-3951-2C42-A9E5-BB475D12C920}"/>
              </a:ext>
            </a:extLst>
          </p:cNvPr>
          <p:cNvSpPr txBox="1"/>
          <p:nvPr/>
        </p:nvSpPr>
        <p:spPr>
          <a:xfrm>
            <a:off x="5086865" y="23358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749EFA-E9B2-8445-8548-0CBBCDE7DE9A}"/>
              </a:ext>
            </a:extLst>
          </p:cNvPr>
          <p:cNvSpPr txBox="1"/>
          <p:nvPr/>
        </p:nvSpPr>
        <p:spPr>
          <a:xfrm>
            <a:off x="7371449" y="23358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281422-7F8C-2D44-A727-DF9C96CF5F09}"/>
              </a:ext>
            </a:extLst>
          </p:cNvPr>
          <p:cNvSpPr txBox="1"/>
          <p:nvPr/>
        </p:nvSpPr>
        <p:spPr>
          <a:xfrm>
            <a:off x="3888260" y="33621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21AA723-C619-A04A-B9AD-6D4F86EEB582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493741" y="2852622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048ED44-B1B1-BC4D-91A4-D7CD53ADDAAB}"/>
              </a:ext>
            </a:extLst>
          </p:cNvPr>
          <p:cNvSpPr txBox="1"/>
          <p:nvPr/>
        </p:nvSpPr>
        <p:spPr>
          <a:xfrm>
            <a:off x="5086865" y="33621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899CD9F-010A-5346-9087-685642C6091A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4493741" y="4372619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25B3979-4C07-A44D-910A-6D60D3EC4266}"/>
              </a:ext>
            </a:extLst>
          </p:cNvPr>
          <p:cNvSpPr txBox="1"/>
          <p:nvPr/>
        </p:nvSpPr>
        <p:spPr>
          <a:xfrm>
            <a:off x="5627978" y="40698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97B37AD-0748-C148-81A8-0D755FD1DDB8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612810" y="2852622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35ABE7D-4BBB-A145-A636-9E727101E88A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7585519" y="2852622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2DFE9B6-F178-B641-9B79-D3187DA0C99E}"/>
              </a:ext>
            </a:extLst>
          </p:cNvPr>
          <p:cNvSpPr txBox="1"/>
          <p:nvPr/>
        </p:nvSpPr>
        <p:spPr>
          <a:xfrm>
            <a:off x="7688649" y="32432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BB5240-F0A3-8D45-93D7-DADEF0F4852B}"/>
              </a:ext>
            </a:extLst>
          </p:cNvPr>
          <p:cNvSpPr txBox="1"/>
          <p:nvPr/>
        </p:nvSpPr>
        <p:spPr>
          <a:xfrm>
            <a:off x="6548234" y="3459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C8313F-7445-064B-AE07-32593E1C3544}"/>
              </a:ext>
            </a:extLst>
          </p:cNvPr>
          <p:cNvSpPr txBox="1"/>
          <p:nvPr/>
        </p:nvSpPr>
        <p:spPr>
          <a:xfrm>
            <a:off x="8921578" y="3731441"/>
            <a:ext cx="255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假如还给了每个点坐标</a:t>
            </a:r>
          </a:p>
        </p:txBody>
      </p:sp>
    </p:spTree>
    <p:extLst>
      <p:ext uri="{BB962C8B-B14F-4D97-AF65-F5344CB8AC3E}">
        <p14:creationId xmlns:p14="http://schemas.microsoft.com/office/powerpoint/2010/main" val="25791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6753443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4F0AE60B-B222-084B-83E5-B64A4CDB691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271474" y="552108"/>
            <a:ext cx="895920" cy="46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835A8FE-AC73-9B4B-9DB4-F6FD61D215E8}"/>
              </a:ext>
            </a:extLst>
          </p:cNvPr>
          <p:cNvSpPr txBox="1"/>
          <p:nvPr/>
        </p:nvSpPr>
        <p:spPr>
          <a:xfrm>
            <a:off x="7581345" y="131235"/>
            <a:ext cx="307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chemeClr val="accent2"/>
                </a:solidFill>
              </a:rPr>
              <a:t>预测距离的总距离，即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r>
              <a:rPr kumimoji="1" lang="zh-CN" altLang="en-US" sz="1200" dirty="0">
                <a:solidFill>
                  <a:schemeClr val="accent2"/>
                </a:solidFill>
              </a:rPr>
              <a:t>到</a:t>
            </a:r>
            <a:r>
              <a:rPr kumimoji="1" lang="en-US" altLang="zh-CN" sz="1200" dirty="0">
                <a:solidFill>
                  <a:schemeClr val="accent2"/>
                </a:solidFill>
              </a:rPr>
              <a:t>1+1</a:t>
            </a:r>
            <a:r>
              <a:rPr kumimoji="1" lang="zh-CN" altLang="en-US" sz="1200" dirty="0">
                <a:solidFill>
                  <a:schemeClr val="accent2"/>
                </a:solidFill>
              </a:rPr>
              <a:t>到</a:t>
            </a:r>
            <a:r>
              <a:rPr kumimoji="1" lang="en-US" altLang="zh-CN" sz="1200" dirty="0">
                <a:solidFill>
                  <a:schemeClr val="accent2"/>
                </a:solidFill>
              </a:rPr>
              <a:t>5</a:t>
            </a:r>
            <a:r>
              <a:rPr kumimoji="1" lang="zh-CN" altLang="en-US" sz="1200" dirty="0">
                <a:solidFill>
                  <a:schemeClr val="accent2"/>
                </a:solidFill>
              </a:rPr>
              <a:t>直线距离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43C8F5D-2698-514F-8829-C22AFE5DD9FA}"/>
              </a:ext>
            </a:extLst>
          </p:cNvPr>
          <p:cNvCxnSpPr/>
          <p:nvPr/>
        </p:nvCxnSpPr>
        <p:spPr>
          <a:xfrm flipH="1">
            <a:off x="7432431" y="321276"/>
            <a:ext cx="867507" cy="69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19EAF49-C55E-DB48-ADF0-EF888BD3EE8F}"/>
              </a:ext>
            </a:extLst>
          </p:cNvPr>
          <p:cNvSpPr txBox="1"/>
          <p:nvPr/>
        </p:nvSpPr>
        <p:spPr>
          <a:xfrm>
            <a:off x="5634120" y="275109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chemeClr val="accent2"/>
                </a:solidFill>
              </a:rPr>
              <a:t>实际到这的距离</a:t>
            </a:r>
          </a:p>
        </p:txBody>
      </p:sp>
    </p:spTree>
    <p:extLst>
      <p:ext uri="{BB962C8B-B14F-4D97-AF65-F5344CB8AC3E}">
        <p14:creationId xmlns:p14="http://schemas.microsoft.com/office/powerpoint/2010/main" val="3919115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DFFEE21-7682-7D41-8D1F-67C1A507E2E4}"/>
              </a:ext>
            </a:extLst>
          </p:cNvPr>
          <p:cNvSpPr/>
          <p:nvPr/>
        </p:nvSpPr>
        <p:spPr>
          <a:xfrm>
            <a:off x="1577545" y="1808204"/>
            <a:ext cx="849270" cy="84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6D2A1-B5A1-7A4D-B716-51DE97968B8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002180" y="1539991"/>
            <a:ext cx="646770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C3B448F-8276-8440-8BAF-29C74450BB5A}"/>
              </a:ext>
            </a:extLst>
          </p:cNvPr>
          <p:cNvSpPr txBox="1"/>
          <p:nvPr/>
        </p:nvSpPr>
        <p:spPr>
          <a:xfrm>
            <a:off x="222738" y="192109"/>
            <a:ext cx="377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假如预测的比较准，直连的点预测接近真实连接距离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3E9BD88-165B-A548-929E-A5BC5FB69BE1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2426815" y="1922585"/>
            <a:ext cx="7080600" cy="31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0F5C59C-F606-3F48-B598-EB7638956CCF}"/>
              </a:ext>
            </a:extLst>
          </p:cNvPr>
          <p:cNvSpPr txBox="1"/>
          <p:nvPr/>
        </p:nvSpPr>
        <p:spPr>
          <a:xfrm>
            <a:off x="4979670" y="1970898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不在</a:t>
            </a:r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122628F-A682-EF40-8856-A5D77EC3D66C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2426815" y="1539991"/>
            <a:ext cx="4740579" cy="69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48A80CD-31EF-8747-BDC9-9BFF55117942}"/>
              </a:ext>
            </a:extLst>
          </p:cNvPr>
          <p:cNvSpPr txBox="1"/>
          <p:nvPr/>
        </p:nvSpPr>
        <p:spPr>
          <a:xfrm>
            <a:off x="4501875" y="159971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也不在</a:t>
            </a:r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6630869" y="933714"/>
            <a:ext cx="955794" cy="2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2-3-4.9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3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DFFEE21-7682-7D41-8D1F-67C1A507E2E4}"/>
              </a:ext>
            </a:extLst>
          </p:cNvPr>
          <p:cNvSpPr/>
          <p:nvPr/>
        </p:nvSpPr>
        <p:spPr>
          <a:xfrm>
            <a:off x="1577545" y="1808204"/>
            <a:ext cx="849270" cy="84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6D2A1-B5A1-7A4D-B716-51DE97968B8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002180" y="1539991"/>
            <a:ext cx="646770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C3B448F-8276-8440-8BAF-29C74450BB5A}"/>
              </a:ext>
            </a:extLst>
          </p:cNvPr>
          <p:cNvSpPr txBox="1"/>
          <p:nvPr/>
        </p:nvSpPr>
        <p:spPr>
          <a:xfrm>
            <a:off x="222738" y="192109"/>
            <a:ext cx="377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假如预测的比较准，直连的点预测接近真实连接距离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3E9BD88-165B-A548-929E-A5BC5FB69BE1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4350350" y="1922586"/>
            <a:ext cx="5157065" cy="31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0F5C59C-F606-3F48-B598-EB7638956CCF}"/>
              </a:ext>
            </a:extLst>
          </p:cNvPr>
          <p:cNvSpPr txBox="1"/>
          <p:nvPr/>
        </p:nvSpPr>
        <p:spPr>
          <a:xfrm>
            <a:off x="4979670" y="1970898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不在</a:t>
            </a:r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122628F-A682-EF40-8856-A5D77EC3D66C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4350350" y="1909323"/>
            <a:ext cx="2799721" cy="323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48A80CD-31EF-8747-BDC9-9BFF55117942}"/>
              </a:ext>
            </a:extLst>
          </p:cNvPr>
          <p:cNvSpPr txBox="1"/>
          <p:nvPr/>
        </p:nvSpPr>
        <p:spPr>
          <a:xfrm>
            <a:off x="4501875" y="159971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也不在</a:t>
            </a:r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6630869" y="933714"/>
            <a:ext cx="955794" cy="2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2-3-4.9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6625435" y="1297912"/>
            <a:ext cx="955794" cy="2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29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8C05FD-A716-7B42-AC4D-2FF523902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39" y="-17468"/>
            <a:ext cx="5270500" cy="511810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66AD621C-25E6-9349-B0E7-12567DE24B59}"/>
              </a:ext>
            </a:extLst>
          </p:cNvPr>
          <p:cNvSpPr/>
          <p:nvPr/>
        </p:nvSpPr>
        <p:spPr>
          <a:xfrm>
            <a:off x="7138086" y="4035659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DF7E0DB-D77B-1241-9046-A6A57668CB68}"/>
              </a:ext>
            </a:extLst>
          </p:cNvPr>
          <p:cNvSpPr/>
          <p:nvPr/>
        </p:nvSpPr>
        <p:spPr>
          <a:xfrm>
            <a:off x="10330892" y="5769724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D7579A-5061-C044-9798-C3197893A8E9}"/>
              </a:ext>
            </a:extLst>
          </p:cNvPr>
          <p:cNvSpPr/>
          <p:nvPr/>
        </p:nvSpPr>
        <p:spPr>
          <a:xfrm>
            <a:off x="11578280" y="403565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7196E16-5D13-6E45-99BB-3D91745983C6}"/>
              </a:ext>
            </a:extLst>
          </p:cNvPr>
          <p:cNvSpPr/>
          <p:nvPr/>
        </p:nvSpPr>
        <p:spPr>
          <a:xfrm>
            <a:off x="7150443" y="5769724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4AFF430-BC21-E44A-8251-01CC3892A98A}"/>
              </a:ext>
            </a:extLst>
          </p:cNvPr>
          <p:cNvSpPr/>
          <p:nvPr/>
        </p:nvSpPr>
        <p:spPr>
          <a:xfrm>
            <a:off x="9358183" y="403565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8587A37-0616-4F48-8E73-99E7EF791F1C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7743567" y="4338399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9E7E23C-30E3-424E-8C7E-222534F9B652}"/>
              </a:ext>
            </a:extLst>
          </p:cNvPr>
          <p:cNvCxnSpPr/>
          <p:nvPr/>
        </p:nvCxnSpPr>
        <p:spPr>
          <a:xfrm flipV="1">
            <a:off x="9963664" y="4338398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A8B60BD-DE3A-DD45-9AE7-C9CAF0B862BF}"/>
              </a:ext>
            </a:extLst>
          </p:cNvPr>
          <p:cNvCxnSpPr>
            <a:cxnSpLocks/>
            <a:stCxn id="13" idx="4"/>
            <a:endCxn id="16" idx="0"/>
          </p:cNvCxnSpPr>
          <p:nvPr/>
        </p:nvCxnSpPr>
        <p:spPr>
          <a:xfrm>
            <a:off x="7440827" y="4641140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FF4E91C-6099-1F4C-BAF7-8A6A380BEB4F}"/>
              </a:ext>
            </a:extLst>
          </p:cNvPr>
          <p:cNvSpPr txBox="1"/>
          <p:nvPr/>
        </p:nvSpPr>
        <p:spPr>
          <a:xfrm>
            <a:off x="8349048" y="40356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56F141-6C3F-714C-8B1C-F42A69EA989A}"/>
              </a:ext>
            </a:extLst>
          </p:cNvPr>
          <p:cNvSpPr txBox="1"/>
          <p:nvPr/>
        </p:nvSpPr>
        <p:spPr>
          <a:xfrm>
            <a:off x="10633632" y="40356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E35A18-2FE3-9145-9D48-795628A00837}"/>
              </a:ext>
            </a:extLst>
          </p:cNvPr>
          <p:cNvSpPr txBox="1"/>
          <p:nvPr/>
        </p:nvSpPr>
        <p:spPr>
          <a:xfrm>
            <a:off x="7150443" y="50619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CB32A2A-2C01-CF49-AE1D-076CBBC286BC}"/>
              </a:ext>
            </a:extLst>
          </p:cNvPr>
          <p:cNvCxnSpPr>
            <a:cxnSpLocks/>
            <a:stCxn id="16" idx="6"/>
            <a:endCxn id="17" idx="3"/>
          </p:cNvCxnSpPr>
          <p:nvPr/>
        </p:nvCxnSpPr>
        <p:spPr>
          <a:xfrm flipV="1">
            <a:off x="7755924" y="4552468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E0D9E5A-B252-F449-9FB5-62BEFF44E1C8}"/>
              </a:ext>
            </a:extLst>
          </p:cNvPr>
          <p:cNvSpPr txBox="1"/>
          <p:nvPr/>
        </p:nvSpPr>
        <p:spPr>
          <a:xfrm>
            <a:off x="8349048" y="50619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1B67902-E538-BE4C-A9DA-261C4802A752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755924" y="6072465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148BFA4-A878-A84D-9396-BDE8F41B6033}"/>
              </a:ext>
            </a:extLst>
          </p:cNvPr>
          <p:cNvSpPr txBox="1"/>
          <p:nvPr/>
        </p:nvSpPr>
        <p:spPr>
          <a:xfrm>
            <a:off x="8890161" y="57697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D5B9A2D-F276-BD4F-B934-E41994C82B6F}"/>
              </a:ext>
            </a:extLst>
          </p:cNvPr>
          <p:cNvCxnSpPr>
            <a:cxnSpLocks/>
            <a:stCxn id="17" idx="5"/>
            <a:endCxn id="14" idx="1"/>
          </p:cNvCxnSpPr>
          <p:nvPr/>
        </p:nvCxnSpPr>
        <p:spPr>
          <a:xfrm>
            <a:off x="9874993" y="4552468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E0E0F924-38A7-3949-B8CF-D4B6581F6B3B}"/>
              </a:ext>
            </a:extLst>
          </p:cNvPr>
          <p:cNvCxnSpPr>
            <a:cxnSpLocks/>
            <a:stCxn id="15" idx="3"/>
            <a:endCxn id="14" idx="7"/>
          </p:cNvCxnSpPr>
          <p:nvPr/>
        </p:nvCxnSpPr>
        <p:spPr>
          <a:xfrm flipH="1">
            <a:off x="10847702" y="4552468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07BB571-5CF5-FD48-9544-C0765BA3040F}"/>
              </a:ext>
            </a:extLst>
          </p:cNvPr>
          <p:cNvSpPr txBox="1"/>
          <p:nvPr/>
        </p:nvSpPr>
        <p:spPr>
          <a:xfrm>
            <a:off x="10950832" y="49431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F19FC51-5529-0A43-B24D-100D65B852D6}"/>
              </a:ext>
            </a:extLst>
          </p:cNvPr>
          <p:cNvSpPr txBox="1"/>
          <p:nvPr/>
        </p:nvSpPr>
        <p:spPr>
          <a:xfrm>
            <a:off x="9810417" y="515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06CD95-CF14-824B-A3B7-75874E57C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" y="0"/>
            <a:ext cx="3149600" cy="5473700"/>
          </a:xfrm>
          <a:prstGeom prst="rect">
            <a:avLst/>
          </a:prstGeom>
        </p:spPr>
      </p:pic>
      <p:sp>
        <p:nvSpPr>
          <p:cNvPr id="32" name="文本框 3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</p:spTree>
    <p:extLst>
      <p:ext uri="{BB962C8B-B14F-4D97-AF65-F5344CB8AC3E}">
        <p14:creationId xmlns:p14="http://schemas.microsoft.com/office/powerpoint/2010/main" val="1547373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DFFEE21-7682-7D41-8D1F-67C1A507E2E4}"/>
              </a:ext>
            </a:extLst>
          </p:cNvPr>
          <p:cNvSpPr/>
          <p:nvPr/>
        </p:nvSpPr>
        <p:spPr>
          <a:xfrm>
            <a:off x="1577545" y="1808204"/>
            <a:ext cx="849270" cy="84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6D2A1-B5A1-7A4D-B716-51DE97968B8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002180" y="1539991"/>
            <a:ext cx="646770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6630869" y="933714"/>
            <a:ext cx="955794" cy="2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2-3-4.9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662543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026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DFFEE21-7682-7D41-8D1F-67C1A507E2E4}"/>
              </a:ext>
            </a:extLst>
          </p:cNvPr>
          <p:cNvSpPr/>
          <p:nvPr/>
        </p:nvSpPr>
        <p:spPr>
          <a:xfrm>
            <a:off x="1577545" y="1808204"/>
            <a:ext cx="849270" cy="84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6D2A1-B5A1-7A4D-B716-51DE97968B8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002180" y="1539991"/>
            <a:ext cx="646770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6630869" y="933714"/>
            <a:ext cx="955794" cy="2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2-3-4.9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6625435" y="1297912"/>
            <a:ext cx="955794" cy="24207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917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DFFEE21-7682-7D41-8D1F-67C1A507E2E4}"/>
              </a:ext>
            </a:extLst>
          </p:cNvPr>
          <p:cNvSpPr/>
          <p:nvPr/>
        </p:nvSpPr>
        <p:spPr>
          <a:xfrm>
            <a:off x="1577545" y="1808204"/>
            <a:ext cx="849270" cy="84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6D2A1-B5A1-7A4D-B716-51DE97968B8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002180" y="1539991"/>
            <a:ext cx="646770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6630869" y="933714"/>
            <a:ext cx="955794" cy="2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2-3-4.9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2F72A24-75DA-F440-B1CE-E401A9C0D81D}"/>
              </a:ext>
            </a:extLst>
          </p:cNvPr>
          <p:cNvSpPr/>
          <p:nvPr/>
        </p:nvSpPr>
        <p:spPr>
          <a:xfrm>
            <a:off x="3117348" y="302656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2D45E51-1FFF-B94E-940A-B29A41EBCAB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3512765" y="2526085"/>
            <a:ext cx="95154" cy="50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9CB1AB8A-4F16-9A41-9DFF-C2DBEF465A8B}"/>
              </a:ext>
            </a:extLst>
          </p:cNvPr>
          <p:cNvCxnSpPr/>
          <p:nvPr/>
        </p:nvCxnSpPr>
        <p:spPr>
          <a:xfrm flipV="1">
            <a:off x="3908181" y="2071688"/>
            <a:ext cx="5607294" cy="11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600F5BF-AE48-DC49-9623-4CC03871B8B1}"/>
              </a:ext>
            </a:extLst>
          </p:cNvPr>
          <p:cNvSpPr txBox="1"/>
          <p:nvPr/>
        </p:nvSpPr>
        <p:spPr>
          <a:xfrm>
            <a:off x="5674838" y="2515837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close</a:t>
            </a:r>
            <a:r>
              <a:rPr kumimoji="1" lang="zh-CN" altLang="en-US" dirty="0"/>
              <a:t>直接忽略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E41C722-7655-224C-8DFB-1C672BE37613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4977505" y="2253140"/>
            <a:ext cx="5593230" cy="1168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485C462-F3BE-3D45-A5A6-0BB3B01881E5}"/>
              </a:ext>
            </a:extLst>
          </p:cNvPr>
          <p:cNvSpPr txBox="1"/>
          <p:nvPr/>
        </p:nvSpPr>
        <p:spPr>
          <a:xfrm>
            <a:off x="6630869" y="285703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不在</a:t>
            </a:r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17DB514-FB73-CD4C-8042-118F65C3C6BD}"/>
              </a:ext>
            </a:extLst>
          </p:cNvPr>
          <p:cNvCxnSpPr>
            <a:stCxn id="17" idx="6"/>
          </p:cNvCxnSpPr>
          <p:nvPr/>
        </p:nvCxnSpPr>
        <p:spPr>
          <a:xfrm flipV="1">
            <a:off x="4977505" y="1539991"/>
            <a:ext cx="1494733" cy="188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5DD7448-0196-A04F-9BB3-98722CA80BC7}"/>
              </a:ext>
            </a:extLst>
          </p:cNvPr>
          <p:cNvSpPr txBox="1"/>
          <p:nvPr/>
        </p:nvSpPr>
        <p:spPr>
          <a:xfrm>
            <a:off x="5657167" y="209464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open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48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/>
      <p:bldP spid="5" grpId="1"/>
      <p:bldP spid="27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DFFEE21-7682-7D41-8D1F-67C1A507E2E4}"/>
              </a:ext>
            </a:extLst>
          </p:cNvPr>
          <p:cNvSpPr/>
          <p:nvPr/>
        </p:nvSpPr>
        <p:spPr>
          <a:xfrm>
            <a:off x="1577545" y="1808204"/>
            <a:ext cx="849270" cy="84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6D2A1-B5A1-7A4D-B716-51DE97968B8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002180" y="1539991"/>
            <a:ext cx="646770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6630869" y="933714"/>
            <a:ext cx="955794" cy="2420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E41C722-7655-224C-8DFB-1C672BE37613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4977505" y="2253140"/>
            <a:ext cx="5593230" cy="1168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485C462-F3BE-3D45-A5A6-0BB3B01881E5}"/>
              </a:ext>
            </a:extLst>
          </p:cNvPr>
          <p:cNvSpPr txBox="1"/>
          <p:nvPr/>
        </p:nvSpPr>
        <p:spPr>
          <a:xfrm>
            <a:off x="6630869" y="285703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不在</a:t>
            </a:r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17DB514-FB73-CD4C-8042-118F65C3C6BD}"/>
              </a:ext>
            </a:extLst>
          </p:cNvPr>
          <p:cNvCxnSpPr>
            <a:stCxn id="17" idx="6"/>
          </p:cNvCxnSpPr>
          <p:nvPr/>
        </p:nvCxnSpPr>
        <p:spPr>
          <a:xfrm flipV="1">
            <a:off x="4977505" y="1539991"/>
            <a:ext cx="1494733" cy="188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5DD7448-0196-A04F-9BB3-98722CA80BC7}"/>
              </a:ext>
            </a:extLst>
          </p:cNvPr>
          <p:cNvSpPr txBox="1"/>
          <p:nvPr/>
        </p:nvSpPr>
        <p:spPr>
          <a:xfrm>
            <a:off x="5657167" y="209464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open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29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6630869" y="933714"/>
            <a:ext cx="955794" cy="2420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13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9355315" y="170181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FEF36A01-ED02-E54D-B6FD-F48C68FBF1E7}"/>
              </a:ext>
            </a:extLst>
          </p:cNvPr>
          <p:cNvSpPr/>
          <p:nvPr/>
        </p:nvSpPr>
        <p:spPr>
          <a:xfrm>
            <a:off x="3327545" y="4287538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CC09FB1-0206-B646-914A-862C73B1256F}"/>
              </a:ext>
            </a:extLst>
          </p:cNvPr>
          <p:cNvSpPr/>
          <p:nvPr/>
        </p:nvSpPr>
        <p:spPr>
          <a:xfrm>
            <a:off x="4118378" y="428753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80425D9-B523-A542-9462-C4A9C5FDA719}"/>
              </a:ext>
            </a:extLst>
          </p:cNvPr>
          <p:cNvSpPr/>
          <p:nvPr/>
        </p:nvSpPr>
        <p:spPr>
          <a:xfrm>
            <a:off x="4922984" y="42875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9E9D4BC-3027-B447-B62B-24AA1D478DCC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3722962" y="3693924"/>
            <a:ext cx="560173" cy="59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3F74B8C-235C-5642-8269-E8565F2F6AC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513795" y="3809739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15C407D-5358-1442-995C-C629B72D0A7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842338" y="3693924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709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9355315" y="170181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FEF36A01-ED02-E54D-B6FD-F48C68FBF1E7}"/>
              </a:ext>
            </a:extLst>
          </p:cNvPr>
          <p:cNvSpPr/>
          <p:nvPr/>
        </p:nvSpPr>
        <p:spPr>
          <a:xfrm>
            <a:off x="3327545" y="4287538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CC09FB1-0206-B646-914A-862C73B1256F}"/>
              </a:ext>
            </a:extLst>
          </p:cNvPr>
          <p:cNvSpPr/>
          <p:nvPr/>
        </p:nvSpPr>
        <p:spPr>
          <a:xfrm>
            <a:off x="4118378" y="428753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80425D9-B523-A542-9462-C4A9C5FDA719}"/>
              </a:ext>
            </a:extLst>
          </p:cNvPr>
          <p:cNvSpPr/>
          <p:nvPr/>
        </p:nvSpPr>
        <p:spPr>
          <a:xfrm>
            <a:off x="4922984" y="42875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9E9D4BC-3027-B447-B62B-24AA1D478DCC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3722962" y="3693924"/>
            <a:ext cx="560173" cy="59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3F74B8C-235C-5642-8269-E8565F2F6AC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513795" y="3809739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15C407D-5358-1442-995C-C629B72D0A7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842338" y="3693924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E093EFA-171D-6341-8D61-D88FDDE199D1}"/>
              </a:ext>
            </a:extLst>
          </p:cNvPr>
          <p:cNvCxnSpPr>
            <a:cxnSpLocks/>
          </p:cNvCxnSpPr>
          <p:nvPr/>
        </p:nvCxnSpPr>
        <p:spPr>
          <a:xfrm flipV="1">
            <a:off x="4007094" y="2071689"/>
            <a:ext cx="5512912" cy="233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6FAB1C4-CAD2-6D46-BDC2-AE02D3B5B334}"/>
              </a:ext>
            </a:extLst>
          </p:cNvPr>
          <p:cNvSpPr txBox="1"/>
          <p:nvPr/>
        </p:nvSpPr>
        <p:spPr>
          <a:xfrm>
            <a:off x="5843266" y="3059668"/>
            <a:ext cx="184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close</a:t>
            </a:r>
            <a:r>
              <a:rPr kumimoji="1" lang="zh-CN" altLang="en-US" dirty="0"/>
              <a:t>直接忽略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55A63C2-4EDF-6A45-AC07-20957D458F12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4793396" y="1922586"/>
            <a:ext cx="4714019" cy="248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3344905-A324-094E-8CD1-19A340DAA8D8}"/>
              </a:ext>
            </a:extLst>
          </p:cNvPr>
          <p:cNvSpPr txBox="1"/>
          <p:nvPr/>
        </p:nvSpPr>
        <p:spPr>
          <a:xfrm>
            <a:off x="5993419" y="3599497"/>
            <a:ext cx="114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不在</a:t>
            </a:r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6D0145E-8582-6043-95F0-29CB6E065F87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4793396" y="1539992"/>
            <a:ext cx="2373998" cy="286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AAC32DCC-4BCF-D042-AF3D-8A2F23ABD83E}"/>
              </a:ext>
            </a:extLst>
          </p:cNvPr>
          <p:cNvSpPr txBox="1"/>
          <p:nvPr/>
        </p:nvSpPr>
        <p:spPr>
          <a:xfrm>
            <a:off x="5318400" y="2743260"/>
            <a:ext cx="138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也不在</a:t>
            </a:r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C160ECD-D478-A04D-BEFC-E39EDFDA92BF}"/>
              </a:ext>
            </a:extLst>
          </p:cNvPr>
          <p:cNvSpPr/>
          <p:nvPr/>
        </p:nvSpPr>
        <p:spPr>
          <a:xfrm>
            <a:off x="6738387" y="885976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3-3-3.9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3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/>
      <p:bldP spid="27" grpId="1"/>
      <p:bldP spid="31" grpId="0"/>
      <p:bldP spid="37" grpId="0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9355315" y="170181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CC09FB1-0206-B646-914A-862C73B1256F}"/>
              </a:ext>
            </a:extLst>
          </p:cNvPr>
          <p:cNvSpPr/>
          <p:nvPr/>
        </p:nvSpPr>
        <p:spPr>
          <a:xfrm>
            <a:off x="4118378" y="4287539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80425D9-B523-A542-9462-C4A9C5FDA719}"/>
              </a:ext>
            </a:extLst>
          </p:cNvPr>
          <p:cNvSpPr/>
          <p:nvPr/>
        </p:nvSpPr>
        <p:spPr>
          <a:xfrm>
            <a:off x="4922984" y="42875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3F74B8C-235C-5642-8269-E8565F2F6AC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513795" y="3809739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15C407D-5358-1442-995C-C629B72D0A7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842338" y="3693924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C160ECD-D478-A04D-BEFC-E39EDFDA92BF}"/>
              </a:ext>
            </a:extLst>
          </p:cNvPr>
          <p:cNvSpPr/>
          <p:nvPr/>
        </p:nvSpPr>
        <p:spPr>
          <a:xfrm>
            <a:off x="6738387" y="885976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3-3-3.9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626EC2-69A9-674B-B330-C6D204D83486}"/>
              </a:ext>
            </a:extLst>
          </p:cNvPr>
          <p:cNvSpPr/>
          <p:nvPr/>
        </p:nvSpPr>
        <p:spPr>
          <a:xfrm>
            <a:off x="6738387" y="1345456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5-4-4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46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9355315" y="170181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CC09FB1-0206-B646-914A-862C73B1256F}"/>
              </a:ext>
            </a:extLst>
          </p:cNvPr>
          <p:cNvSpPr/>
          <p:nvPr/>
        </p:nvSpPr>
        <p:spPr>
          <a:xfrm>
            <a:off x="4118378" y="4287539"/>
            <a:ext cx="790833" cy="79083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80425D9-B523-A542-9462-C4A9C5FDA719}"/>
              </a:ext>
            </a:extLst>
          </p:cNvPr>
          <p:cNvSpPr/>
          <p:nvPr/>
        </p:nvSpPr>
        <p:spPr>
          <a:xfrm>
            <a:off x="4922984" y="42875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3F74B8C-235C-5642-8269-E8565F2F6AC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513795" y="3809739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15C407D-5358-1442-995C-C629B72D0A7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842338" y="3693924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C160ECD-D478-A04D-BEFC-E39EDFDA92BF}"/>
              </a:ext>
            </a:extLst>
          </p:cNvPr>
          <p:cNvSpPr/>
          <p:nvPr/>
        </p:nvSpPr>
        <p:spPr>
          <a:xfrm>
            <a:off x="6738387" y="885976"/>
            <a:ext cx="955794" cy="24207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3-3-3.9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626EC2-69A9-674B-B330-C6D204D83486}"/>
              </a:ext>
            </a:extLst>
          </p:cNvPr>
          <p:cNvSpPr/>
          <p:nvPr/>
        </p:nvSpPr>
        <p:spPr>
          <a:xfrm>
            <a:off x="6738387" y="1345456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5-4-4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408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9355315" y="170181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CC09FB1-0206-B646-914A-862C73B1256F}"/>
              </a:ext>
            </a:extLst>
          </p:cNvPr>
          <p:cNvSpPr/>
          <p:nvPr/>
        </p:nvSpPr>
        <p:spPr>
          <a:xfrm>
            <a:off x="4118378" y="4287539"/>
            <a:ext cx="790833" cy="79083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80425D9-B523-A542-9462-C4A9C5FDA719}"/>
              </a:ext>
            </a:extLst>
          </p:cNvPr>
          <p:cNvSpPr/>
          <p:nvPr/>
        </p:nvSpPr>
        <p:spPr>
          <a:xfrm>
            <a:off x="4922984" y="42875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3F74B8C-235C-5642-8269-E8565F2F6AC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513795" y="3809739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15C407D-5358-1442-995C-C629B72D0A7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842338" y="3693924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C160ECD-D478-A04D-BEFC-E39EDFDA92BF}"/>
              </a:ext>
            </a:extLst>
          </p:cNvPr>
          <p:cNvSpPr/>
          <p:nvPr/>
        </p:nvSpPr>
        <p:spPr>
          <a:xfrm>
            <a:off x="9355315" y="2111800"/>
            <a:ext cx="955794" cy="24207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3-3-3.9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626EC2-69A9-674B-B330-C6D204D83486}"/>
              </a:ext>
            </a:extLst>
          </p:cNvPr>
          <p:cNvSpPr/>
          <p:nvPr/>
        </p:nvSpPr>
        <p:spPr>
          <a:xfrm>
            <a:off x="6738387" y="1345456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5-4-4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71EE107-9FEB-4D45-B37E-E11ECBB63989}"/>
              </a:ext>
            </a:extLst>
          </p:cNvPr>
          <p:cNvSpPr/>
          <p:nvPr/>
        </p:nvSpPr>
        <p:spPr>
          <a:xfrm>
            <a:off x="3777483" y="5671984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D5C1A31-2D21-0343-BC41-06707EFD84A5}"/>
              </a:ext>
            </a:extLst>
          </p:cNvPr>
          <p:cNvSpPr/>
          <p:nvPr/>
        </p:nvSpPr>
        <p:spPr>
          <a:xfrm>
            <a:off x="4582089" y="567198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02A4D21-8F13-804D-B75B-FC07A195C473}"/>
              </a:ext>
            </a:extLst>
          </p:cNvPr>
          <p:cNvCxnSpPr>
            <a:cxnSpLocks/>
            <a:stCxn id="29" idx="4"/>
            <a:endCxn id="26" idx="0"/>
          </p:cNvCxnSpPr>
          <p:nvPr/>
        </p:nvCxnSpPr>
        <p:spPr>
          <a:xfrm flipH="1">
            <a:off x="4172900" y="5078372"/>
            <a:ext cx="340895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2900CC6-F6BE-C848-8408-618869EBACC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501443" y="5078369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1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90CA6D-1D0B-BC43-A45F-0E91B21DE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43" y="-4313"/>
            <a:ext cx="5397500" cy="543560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66AD621C-25E6-9349-B0E7-12567DE24B59}"/>
              </a:ext>
            </a:extLst>
          </p:cNvPr>
          <p:cNvSpPr/>
          <p:nvPr/>
        </p:nvSpPr>
        <p:spPr>
          <a:xfrm>
            <a:off x="7138086" y="4035659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DF7E0DB-D77B-1241-9046-A6A57668CB68}"/>
              </a:ext>
            </a:extLst>
          </p:cNvPr>
          <p:cNvSpPr/>
          <p:nvPr/>
        </p:nvSpPr>
        <p:spPr>
          <a:xfrm>
            <a:off x="10330892" y="5769724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D7579A-5061-C044-9798-C3197893A8E9}"/>
              </a:ext>
            </a:extLst>
          </p:cNvPr>
          <p:cNvSpPr/>
          <p:nvPr/>
        </p:nvSpPr>
        <p:spPr>
          <a:xfrm>
            <a:off x="11578280" y="403565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7196E16-5D13-6E45-99BB-3D91745983C6}"/>
              </a:ext>
            </a:extLst>
          </p:cNvPr>
          <p:cNvSpPr/>
          <p:nvPr/>
        </p:nvSpPr>
        <p:spPr>
          <a:xfrm>
            <a:off x="7150443" y="5769724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4AFF430-BC21-E44A-8251-01CC3892A98A}"/>
              </a:ext>
            </a:extLst>
          </p:cNvPr>
          <p:cNvSpPr/>
          <p:nvPr/>
        </p:nvSpPr>
        <p:spPr>
          <a:xfrm>
            <a:off x="9358183" y="403565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8587A37-0616-4F48-8E73-99E7EF791F1C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7743567" y="4338399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9E7E23C-30E3-424E-8C7E-222534F9B652}"/>
              </a:ext>
            </a:extLst>
          </p:cNvPr>
          <p:cNvCxnSpPr/>
          <p:nvPr/>
        </p:nvCxnSpPr>
        <p:spPr>
          <a:xfrm flipV="1">
            <a:off x="9963664" y="4338398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A8B60BD-DE3A-DD45-9AE7-C9CAF0B862BF}"/>
              </a:ext>
            </a:extLst>
          </p:cNvPr>
          <p:cNvCxnSpPr>
            <a:cxnSpLocks/>
            <a:stCxn id="13" idx="4"/>
            <a:endCxn id="16" idx="0"/>
          </p:cNvCxnSpPr>
          <p:nvPr/>
        </p:nvCxnSpPr>
        <p:spPr>
          <a:xfrm>
            <a:off x="7440827" y="4641140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FF4E91C-6099-1F4C-BAF7-8A6A380BEB4F}"/>
              </a:ext>
            </a:extLst>
          </p:cNvPr>
          <p:cNvSpPr txBox="1"/>
          <p:nvPr/>
        </p:nvSpPr>
        <p:spPr>
          <a:xfrm>
            <a:off x="8349048" y="40356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56F141-6C3F-714C-8B1C-F42A69EA989A}"/>
              </a:ext>
            </a:extLst>
          </p:cNvPr>
          <p:cNvSpPr txBox="1"/>
          <p:nvPr/>
        </p:nvSpPr>
        <p:spPr>
          <a:xfrm>
            <a:off x="10633632" y="40356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E35A18-2FE3-9145-9D48-795628A00837}"/>
              </a:ext>
            </a:extLst>
          </p:cNvPr>
          <p:cNvSpPr txBox="1"/>
          <p:nvPr/>
        </p:nvSpPr>
        <p:spPr>
          <a:xfrm>
            <a:off x="7150443" y="50619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CB32A2A-2C01-CF49-AE1D-076CBBC286BC}"/>
              </a:ext>
            </a:extLst>
          </p:cNvPr>
          <p:cNvCxnSpPr>
            <a:cxnSpLocks/>
            <a:stCxn id="16" idx="6"/>
            <a:endCxn id="17" idx="3"/>
          </p:cNvCxnSpPr>
          <p:nvPr/>
        </p:nvCxnSpPr>
        <p:spPr>
          <a:xfrm flipV="1">
            <a:off x="7755924" y="4552468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E0D9E5A-B252-F449-9FB5-62BEFF44E1C8}"/>
              </a:ext>
            </a:extLst>
          </p:cNvPr>
          <p:cNvSpPr txBox="1"/>
          <p:nvPr/>
        </p:nvSpPr>
        <p:spPr>
          <a:xfrm>
            <a:off x="8349048" y="50619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1B67902-E538-BE4C-A9DA-261C4802A752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755924" y="6072465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148BFA4-A878-A84D-9396-BDE8F41B6033}"/>
              </a:ext>
            </a:extLst>
          </p:cNvPr>
          <p:cNvSpPr txBox="1"/>
          <p:nvPr/>
        </p:nvSpPr>
        <p:spPr>
          <a:xfrm>
            <a:off x="8890161" y="57697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D5B9A2D-F276-BD4F-B934-E41994C82B6F}"/>
              </a:ext>
            </a:extLst>
          </p:cNvPr>
          <p:cNvCxnSpPr>
            <a:cxnSpLocks/>
            <a:stCxn id="17" idx="5"/>
            <a:endCxn id="14" idx="1"/>
          </p:cNvCxnSpPr>
          <p:nvPr/>
        </p:nvCxnSpPr>
        <p:spPr>
          <a:xfrm>
            <a:off x="9874993" y="4552468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E0E0F924-38A7-3949-B8CF-D4B6581F6B3B}"/>
              </a:ext>
            </a:extLst>
          </p:cNvPr>
          <p:cNvCxnSpPr>
            <a:cxnSpLocks/>
            <a:stCxn id="15" idx="3"/>
            <a:endCxn id="14" idx="7"/>
          </p:cNvCxnSpPr>
          <p:nvPr/>
        </p:nvCxnSpPr>
        <p:spPr>
          <a:xfrm flipH="1">
            <a:off x="10847702" y="4552468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07BB571-5CF5-FD48-9544-C0765BA3040F}"/>
              </a:ext>
            </a:extLst>
          </p:cNvPr>
          <p:cNvSpPr txBox="1"/>
          <p:nvPr/>
        </p:nvSpPr>
        <p:spPr>
          <a:xfrm>
            <a:off x="10950832" y="49431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F19FC51-5529-0A43-B24D-100D65B852D6}"/>
              </a:ext>
            </a:extLst>
          </p:cNvPr>
          <p:cNvSpPr txBox="1"/>
          <p:nvPr/>
        </p:nvSpPr>
        <p:spPr>
          <a:xfrm>
            <a:off x="9810417" y="515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D3E305-8005-754F-A90C-E162C892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08400" cy="2374900"/>
          </a:xfrm>
          <a:prstGeom prst="rect">
            <a:avLst/>
          </a:prstGeom>
        </p:spPr>
      </p:pic>
      <p:sp>
        <p:nvSpPr>
          <p:cNvPr id="32" name="文本框 3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</p:spTree>
    <p:extLst>
      <p:ext uri="{BB962C8B-B14F-4D97-AF65-F5344CB8AC3E}">
        <p14:creationId xmlns:p14="http://schemas.microsoft.com/office/powerpoint/2010/main" val="3590590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9355315" y="170181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CC09FB1-0206-B646-914A-862C73B1256F}"/>
              </a:ext>
            </a:extLst>
          </p:cNvPr>
          <p:cNvSpPr/>
          <p:nvPr/>
        </p:nvSpPr>
        <p:spPr>
          <a:xfrm>
            <a:off x="4118378" y="4287539"/>
            <a:ext cx="790833" cy="79083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80425D9-B523-A542-9462-C4A9C5FDA719}"/>
              </a:ext>
            </a:extLst>
          </p:cNvPr>
          <p:cNvSpPr/>
          <p:nvPr/>
        </p:nvSpPr>
        <p:spPr>
          <a:xfrm>
            <a:off x="4922984" y="42875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3F74B8C-235C-5642-8269-E8565F2F6AC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513795" y="3809739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15C407D-5358-1442-995C-C629B72D0A7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842338" y="3693924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C160ECD-D478-A04D-BEFC-E39EDFDA92BF}"/>
              </a:ext>
            </a:extLst>
          </p:cNvPr>
          <p:cNvSpPr/>
          <p:nvPr/>
        </p:nvSpPr>
        <p:spPr>
          <a:xfrm>
            <a:off x="9355315" y="2111800"/>
            <a:ext cx="955794" cy="24207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3-3-3.9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626EC2-69A9-674B-B330-C6D204D83486}"/>
              </a:ext>
            </a:extLst>
          </p:cNvPr>
          <p:cNvSpPr/>
          <p:nvPr/>
        </p:nvSpPr>
        <p:spPr>
          <a:xfrm>
            <a:off x="6738387" y="1345456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5-4-4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362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9355315" y="170181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CC09FB1-0206-B646-914A-862C73B1256F}"/>
              </a:ext>
            </a:extLst>
          </p:cNvPr>
          <p:cNvSpPr/>
          <p:nvPr/>
        </p:nvSpPr>
        <p:spPr>
          <a:xfrm>
            <a:off x="4118378" y="4287539"/>
            <a:ext cx="790833" cy="790833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80425D9-B523-A542-9462-C4A9C5FDA719}"/>
              </a:ext>
            </a:extLst>
          </p:cNvPr>
          <p:cNvSpPr/>
          <p:nvPr/>
        </p:nvSpPr>
        <p:spPr>
          <a:xfrm>
            <a:off x="4922984" y="4287536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3F74B8C-235C-5642-8269-E8565F2F6AC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513795" y="3809739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15C407D-5358-1442-995C-C629B72D0A7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842338" y="3693924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C160ECD-D478-A04D-BEFC-E39EDFDA92BF}"/>
              </a:ext>
            </a:extLst>
          </p:cNvPr>
          <p:cNvSpPr/>
          <p:nvPr/>
        </p:nvSpPr>
        <p:spPr>
          <a:xfrm>
            <a:off x="9355315" y="211180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3-3-3.9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626EC2-69A9-674B-B330-C6D204D83486}"/>
              </a:ext>
            </a:extLst>
          </p:cNvPr>
          <p:cNvSpPr/>
          <p:nvPr/>
        </p:nvSpPr>
        <p:spPr>
          <a:xfrm>
            <a:off x="6738387" y="1345456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5-4-4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939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6364626" y="690608"/>
            <a:ext cx="2357344" cy="21945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7167394" y="3212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9348513" y="879231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1-0-4</a:t>
            </a:r>
            <a:endParaRPr kumimoji="1" lang="zh-CN" altLang="en-US" dirty="0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3D470846-696F-9F48-B976-EEC1D4E621D1}"/>
              </a:ext>
            </a:extLst>
          </p:cNvPr>
          <p:cNvGraphicFramePr>
            <a:graphicFrameLocks noGrp="1"/>
          </p:cNvGraphicFramePr>
          <p:nvPr/>
        </p:nvGraphicFramePr>
        <p:xfrm>
          <a:off x="7295185" y="4663440"/>
          <a:ext cx="50815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18">
                  <a:extLst>
                    <a:ext uri="{9D8B030D-6E8A-4147-A177-3AD203B41FA5}">
                      <a16:colId xmlns:a16="http://schemas.microsoft.com/office/drawing/2014/main" val="2266814326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4183825690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269127085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724580442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1388422497"/>
                    </a:ext>
                  </a:extLst>
                </a:gridCol>
                <a:gridCol w="842434">
                  <a:extLst>
                    <a:ext uri="{9D8B030D-6E8A-4147-A177-3AD203B41FA5}">
                      <a16:colId xmlns:a16="http://schemas.microsoft.com/office/drawing/2014/main" val="3174465513"/>
                    </a:ext>
                  </a:extLst>
                </a:gridCol>
              </a:tblGrid>
              <a:tr h="36457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83093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05409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68652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2459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30545"/>
                  </a:ext>
                </a:extLst>
              </a:tr>
              <a:tr h="36457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36405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A22761-CB06-0947-AB4D-0FC63F502128}"/>
              </a:ext>
            </a:extLst>
          </p:cNvPr>
          <p:cNvSpPr/>
          <p:nvPr/>
        </p:nvSpPr>
        <p:spPr>
          <a:xfrm>
            <a:off x="9110787" y="690608"/>
            <a:ext cx="2357344" cy="21945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AF220-2F06-944B-AB0E-8E55D014754D}"/>
              </a:ext>
            </a:extLst>
          </p:cNvPr>
          <p:cNvSpPr txBox="1"/>
          <p:nvPr/>
        </p:nvSpPr>
        <p:spPr>
          <a:xfrm>
            <a:off x="9833212" y="3212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close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546836-7139-4B48-B14E-B02BFBE4CA5F}"/>
              </a:ext>
            </a:extLst>
          </p:cNvPr>
          <p:cNvSpPr/>
          <p:nvPr/>
        </p:nvSpPr>
        <p:spPr>
          <a:xfrm>
            <a:off x="3501080" y="1808205"/>
            <a:ext cx="849270" cy="849270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CDCDA41-E695-084E-85F4-B490644C506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08153" y="1539991"/>
            <a:ext cx="717562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8BEAB29-1B25-F54B-BF9E-180A421AE8A3}"/>
              </a:ext>
            </a:extLst>
          </p:cNvPr>
          <p:cNvSpPr/>
          <p:nvPr/>
        </p:nvSpPr>
        <p:spPr>
          <a:xfrm>
            <a:off x="9355315" y="170181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2-2-3.9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6C42C9-9309-5D41-A194-18386FB66508}"/>
              </a:ext>
            </a:extLst>
          </p:cNvPr>
          <p:cNvSpPr/>
          <p:nvPr/>
        </p:nvSpPr>
        <p:spPr>
          <a:xfrm>
            <a:off x="9355315" y="1297912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4-1-2.8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DFBE0-EC5A-C64D-A87E-EAA2B876B672}"/>
              </a:ext>
            </a:extLst>
          </p:cNvPr>
          <p:cNvSpPr/>
          <p:nvPr/>
        </p:nvSpPr>
        <p:spPr>
          <a:xfrm>
            <a:off x="4186672" y="302656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88920EC-FA34-B341-BAEB-48A6070D982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208443" y="2526085"/>
            <a:ext cx="373646" cy="50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CC09FB1-0206-B646-914A-862C73B1256F}"/>
              </a:ext>
            </a:extLst>
          </p:cNvPr>
          <p:cNvSpPr/>
          <p:nvPr/>
        </p:nvSpPr>
        <p:spPr>
          <a:xfrm>
            <a:off x="4118378" y="4287539"/>
            <a:ext cx="790833" cy="790833"/>
          </a:xfrm>
          <a:prstGeom prst="ellipse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80425D9-B523-A542-9462-C4A9C5FDA719}"/>
              </a:ext>
            </a:extLst>
          </p:cNvPr>
          <p:cNvSpPr/>
          <p:nvPr/>
        </p:nvSpPr>
        <p:spPr>
          <a:xfrm>
            <a:off x="4922984" y="4287536"/>
            <a:ext cx="790833" cy="79083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3F74B8C-235C-5642-8269-E8565F2F6AC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513795" y="3809739"/>
            <a:ext cx="48942" cy="47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15C407D-5358-1442-995C-C629B72D0A7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842338" y="3693924"/>
            <a:ext cx="476063" cy="59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C160ECD-D478-A04D-BEFC-E39EDFDA92BF}"/>
              </a:ext>
            </a:extLst>
          </p:cNvPr>
          <p:cNvSpPr/>
          <p:nvPr/>
        </p:nvSpPr>
        <p:spPr>
          <a:xfrm>
            <a:off x="9355315" y="2111800"/>
            <a:ext cx="955794" cy="242079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3-3-3.9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626EC2-69A9-674B-B330-C6D204D83486}"/>
              </a:ext>
            </a:extLst>
          </p:cNvPr>
          <p:cNvSpPr/>
          <p:nvPr/>
        </p:nvSpPr>
        <p:spPr>
          <a:xfrm>
            <a:off x="6738387" y="1345456"/>
            <a:ext cx="955794" cy="2420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5-4-4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94F168-2E5C-A941-B302-6153F0D8A65C}"/>
              </a:ext>
            </a:extLst>
          </p:cNvPr>
          <p:cNvSpPr txBox="1"/>
          <p:nvPr/>
        </p:nvSpPr>
        <p:spPr>
          <a:xfrm>
            <a:off x="5713817" y="428753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就是终点了</a:t>
            </a:r>
          </a:p>
        </p:txBody>
      </p:sp>
    </p:spTree>
    <p:extLst>
      <p:ext uri="{BB962C8B-B14F-4D97-AF65-F5344CB8AC3E}">
        <p14:creationId xmlns:p14="http://schemas.microsoft.com/office/powerpoint/2010/main" val="2683673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7ACFA37-EAC3-9447-9435-CE15DA3F29D2}"/>
              </a:ext>
            </a:extLst>
          </p:cNvPr>
          <p:cNvSpPr txBox="1"/>
          <p:nvPr/>
        </p:nvSpPr>
        <p:spPr>
          <a:xfrm>
            <a:off x="700087" y="2095004"/>
            <a:ext cx="107918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对比</a:t>
            </a:r>
            <a:r>
              <a:rPr kumimoji="1" lang="en-US" altLang="zh-CN" dirty="0" err="1"/>
              <a:t>dijkstra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astar</a:t>
            </a:r>
            <a:r>
              <a:rPr kumimoji="1" lang="zh-CN" altLang="en-US" dirty="0"/>
              <a:t>。两者最大的区别其实是在于选择</a:t>
            </a:r>
            <a:r>
              <a:rPr kumimoji="1" lang="en-US" altLang="zh-CN" dirty="0" err="1"/>
              <a:t>astar</a:t>
            </a:r>
            <a:r>
              <a:rPr kumimoji="1" lang="zh-CN" altLang="en-US" dirty="0"/>
              <a:t>中选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，是因为预测了起点到</a:t>
            </a:r>
            <a:r>
              <a:rPr kumimoji="1" lang="en-US" altLang="zh-CN" dirty="0"/>
              <a:t>4</a:t>
            </a:r>
            <a:r>
              <a:rPr kumimoji="1" lang="zh-CN" altLang="en-US" dirty="0"/>
              <a:t>到终点的距离最近。而</a:t>
            </a:r>
            <a:r>
              <a:rPr kumimoji="1" lang="en-US" altLang="zh-CN" dirty="0" err="1"/>
              <a:t>dijkstra</a:t>
            </a:r>
            <a:r>
              <a:rPr kumimoji="1" lang="zh-CN" altLang="en-US" dirty="0"/>
              <a:t>选</a:t>
            </a:r>
            <a:r>
              <a:rPr kumimoji="1" lang="en-US" altLang="zh-CN" dirty="0"/>
              <a:t>4</a:t>
            </a:r>
            <a:r>
              <a:rPr kumimoji="1" lang="zh-CN" altLang="en-US" dirty="0"/>
              <a:t>是因为起点到</a:t>
            </a:r>
            <a:r>
              <a:rPr kumimoji="1" lang="en-US" altLang="zh-CN" dirty="0"/>
              <a:t>4</a:t>
            </a:r>
            <a:r>
              <a:rPr kumimoji="1" lang="zh-CN" altLang="en-US" dirty="0"/>
              <a:t>的距离最短，就选了</a:t>
            </a:r>
            <a:r>
              <a:rPr kumimoji="1" lang="en-US" altLang="zh-CN" dirty="0"/>
              <a:t>4</a:t>
            </a:r>
            <a:r>
              <a:rPr kumimoji="1" lang="zh-CN" altLang="en-US" dirty="0"/>
              <a:t>。简言之，</a:t>
            </a:r>
            <a:r>
              <a:rPr kumimoji="1" lang="en-US" altLang="zh-CN" dirty="0" err="1">
                <a:solidFill>
                  <a:schemeClr val="accent2"/>
                </a:solidFill>
              </a:rPr>
              <a:t>astar</a:t>
            </a:r>
            <a:r>
              <a:rPr kumimoji="1" lang="zh-CN" altLang="en-US" dirty="0">
                <a:solidFill>
                  <a:schemeClr val="accent2"/>
                </a:solidFill>
              </a:rPr>
              <a:t>在</a:t>
            </a:r>
            <a:r>
              <a:rPr kumimoji="1" lang="en-US" altLang="zh-CN" dirty="0" err="1">
                <a:solidFill>
                  <a:schemeClr val="accent2"/>
                </a:solidFill>
              </a:rPr>
              <a:t>dijkstra</a:t>
            </a:r>
            <a:r>
              <a:rPr kumimoji="1" lang="zh-CN" altLang="en-US" dirty="0">
                <a:solidFill>
                  <a:schemeClr val="accent2"/>
                </a:solidFill>
              </a:rPr>
              <a:t>上加了一个预估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Dijkstra</a:t>
            </a:r>
            <a:r>
              <a:rPr kumimoji="1" lang="zh-CN" altLang="en-US" dirty="0"/>
              <a:t>的队列是优先队列，按照到这个节点的实际路长排序。</a:t>
            </a:r>
            <a:endParaRPr kumimoji="1" lang="en-US" altLang="zh-CN" dirty="0"/>
          </a:p>
          <a:p>
            <a:r>
              <a:rPr kumimoji="1" lang="en-US" altLang="zh-CN" dirty="0" err="1"/>
              <a:t>Astar</a:t>
            </a:r>
            <a:r>
              <a:rPr kumimoji="1" lang="zh-CN" altLang="en-US" dirty="0"/>
              <a:t>的队列</a:t>
            </a:r>
            <a:r>
              <a:rPr kumimoji="1" lang="en-US" altLang="zh-CN" dirty="0"/>
              <a:t>(open)</a:t>
            </a:r>
            <a:r>
              <a:rPr kumimoji="1" lang="zh-CN" altLang="en-US" dirty="0"/>
              <a:t>也是个优先队列，按照实际路长</a:t>
            </a:r>
            <a:r>
              <a:rPr kumimoji="1" lang="en-US" altLang="zh-CN" dirty="0"/>
              <a:t>+</a:t>
            </a:r>
            <a:r>
              <a:rPr kumimoji="1" lang="zh-CN" altLang="en-US" dirty="0"/>
              <a:t>这个节点到终点的路长排序。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Astar</a:t>
            </a:r>
            <a:r>
              <a:rPr kumimoji="1" lang="zh-CN" altLang="en-US" dirty="0"/>
              <a:t>简言之就是先遍历预估的最短的路径。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Astar</a:t>
            </a:r>
            <a:r>
              <a:rPr kumimoji="1" lang="zh-CN" altLang="en-US" dirty="0"/>
              <a:t>在棋盘类型的游戏中非常好用，但是实际路线中效果并没有那么好。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7531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4C14B69A-9479-514E-B2C7-D099175485AB}"/>
              </a:ext>
            </a:extLst>
          </p:cNvPr>
          <p:cNvSpPr/>
          <p:nvPr/>
        </p:nvSpPr>
        <p:spPr>
          <a:xfrm>
            <a:off x="3347628" y="130588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F3F3CA5-BF23-C342-93A6-7D116C3F55EB}"/>
              </a:ext>
            </a:extLst>
          </p:cNvPr>
          <p:cNvSpPr/>
          <p:nvPr/>
        </p:nvSpPr>
        <p:spPr>
          <a:xfrm>
            <a:off x="5579879" y="259277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91629C-1469-7047-A764-884BF0847DE9}"/>
              </a:ext>
            </a:extLst>
          </p:cNvPr>
          <p:cNvSpPr/>
          <p:nvPr/>
        </p:nvSpPr>
        <p:spPr>
          <a:xfrm>
            <a:off x="6827267" y="858705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272DD2-65AC-B644-B4B3-654814511476}"/>
              </a:ext>
            </a:extLst>
          </p:cNvPr>
          <p:cNvSpPr/>
          <p:nvPr/>
        </p:nvSpPr>
        <p:spPr>
          <a:xfrm>
            <a:off x="2399430" y="259277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A8C05EC-B31E-8749-9A89-687BF880FD34}"/>
              </a:ext>
            </a:extLst>
          </p:cNvPr>
          <p:cNvSpPr/>
          <p:nvPr/>
        </p:nvSpPr>
        <p:spPr>
          <a:xfrm>
            <a:off x="4607170" y="858705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550FA2C-59E1-0947-B692-AEF377637A2E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3953109" y="1161446"/>
            <a:ext cx="654061" cy="447183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0020138-0622-9844-A164-498E0003834D}"/>
              </a:ext>
            </a:extLst>
          </p:cNvPr>
          <p:cNvCxnSpPr/>
          <p:nvPr/>
        </p:nvCxnSpPr>
        <p:spPr>
          <a:xfrm flipV="1">
            <a:off x="5212651" y="1161445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4A25FA6A-9045-0948-B380-BE4F5C9479D6}"/>
              </a:ext>
            </a:extLst>
          </p:cNvPr>
          <p:cNvCxnSpPr>
            <a:cxnSpLocks/>
            <a:stCxn id="7" idx="4"/>
            <a:endCxn id="10" idx="7"/>
          </p:cNvCxnSpPr>
          <p:nvPr/>
        </p:nvCxnSpPr>
        <p:spPr>
          <a:xfrm flipH="1">
            <a:off x="2916240" y="1911369"/>
            <a:ext cx="734129" cy="770073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53CF13D-5C46-B94F-A168-A3B826C05091}"/>
              </a:ext>
            </a:extLst>
          </p:cNvPr>
          <p:cNvSpPr txBox="1"/>
          <p:nvPr/>
        </p:nvSpPr>
        <p:spPr>
          <a:xfrm>
            <a:off x="4054661" y="10433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F5D30B-DB84-1A4F-B2C3-081C2B6889A2}"/>
              </a:ext>
            </a:extLst>
          </p:cNvPr>
          <p:cNvSpPr txBox="1"/>
          <p:nvPr/>
        </p:nvSpPr>
        <p:spPr>
          <a:xfrm>
            <a:off x="5882619" y="8587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845190-7ED3-6E40-A447-CB6E334D09FE}"/>
              </a:ext>
            </a:extLst>
          </p:cNvPr>
          <p:cNvSpPr txBox="1"/>
          <p:nvPr/>
        </p:nvSpPr>
        <p:spPr>
          <a:xfrm>
            <a:off x="2842032" y="198261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1000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E59B5F8-DED5-214A-962C-A08D604D0930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5123980" y="1375515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EFE8F6A-FF93-114A-A5A7-3D5CC03287FF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6096689" y="1375515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9C71247-BFD3-BA4B-ABFE-28A1319A1DB1}"/>
              </a:ext>
            </a:extLst>
          </p:cNvPr>
          <p:cNvSpPr txBox="1"/>
          <p:nvPr/>
        </p:nvSpPr>
        <p:spPr>
          <a:xfrm>
            <a:off x="6199819" y="176618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2223623-F26D-0C48-8009-54F429FF0A89}"/>
              </a:ext>
            </a:extLst>
          </p:cNvPr>
          <p:cNvSpPr txBox="1"/>
          <p:nvPr/>
        </p:nvSpPr>
        <p:spPr>
          <a:xfrm>
            <a:off x="5059404" y="198261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235CA4E-BD0E-C14C-A77E-C3465EABF142}"/>
              </a:ext>
            </a:extLst>
          </p:cNvPr>
          <p:cNvSpPr/>
          <p:nvPr/>
        </p:nvSpPr>
        <p:spPr>
          <a:xfrm>
            <a:off x="1344352" y="3594303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1A8132D-F045-2046-A752-B9550C5EE392}"/>
              </a:ext>
            </a:extLst>
          </p:cNvPr>
          <p:cNvCxnSpPr>
            <a:cxnSpLocks/>
            <a:stCxn id="10" idx="3"/>
            <a:endCxn id="27" idx="0"/>
          </p:cNvCxnSpPr>
          <p:nvPr/>
        </p:nvCxnSpPr>
        <p:spPr>
          <a:xfrm flipH="1">
            <a:off x="1647093" y="3109581"/>
            <a:ext cx="841008" cy="484722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B243694-6F48-8241-8EC3-EB2D56305722}"/>
              </a:ext>
            </a:extLst>
          </p:cNvPr>
          <p:cNvSpPr txBox="1"/>
          <p:nvPr/>
        </p:nvSpPr>
        <p:spPr>
          <a:xfrm>
            <a:off x="2441392" y="35072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036316AA-4BFC-524B-B174-474BFB7533EC}"/>
              </a:ext>
            </a:extLst>
          </p:cNvPr>
          <p:cNvCxnSpPr>
            <a:cxnSpLocks/>
          </p:cNvCxnSpPr>
          <p:nvPr/>
        </p:nvCxnSpPr>
        <p:spPr>
          <a:xfrm flipH="1">
            <a:off x="6185362" y="2439000"/>
            <a:ext cx="1129838" cy="47859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8B28EC1-7451-BC48-8ACF-2CB103BAE56B}"/>
              </a:ext>
            </a:extLst>
          </p:cNvPr>
          <p:cNvSpPr/>
          <p:nvPr/>
        </p:nvSpPr>
        <p:spPr>
          <a:xfrm>
            <a:off x="7432748" y="1464186"/>
            <a:ext cx="2332575" cy="1583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r>
              <a:rPr kumimoji="1" lang="zh-CN" altLang="en-US" dirty="0"/>
              <a:t>这里省略互相之间距离都是个位数的几百个点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9A5FFF0-1CBF-394E-A28B-B8F75D76A9B3}"/>
              </a:ext>
            </a:extLst>
          </p:cNvPr>
          <p:cNvSpPr txBox="1"/>
          <p:nvPr/>
        </p:nvSpPr>
        <p:spPr>
          <a:xfrm>
            <a:off x="3239445" y="3876619"/>
            <a:ext cx="7733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对于这个路径图求</a:t>
            </a:r>
            <a:r>
              <a:rPr kumimoji="1" lang="en-US" altLang="zh-CN" dirty="0"/>
              <a:t>1</a:t>
            </a:r>
            <a:r>
              <a:rPr kumimoji="1" lang="zh-CN" altLang="en-US" dirty="0"/>
              <a:t>到</a:t>
            </a:r>
            <a:r>
              <a:rPr kumimoji="1" lang="en-US" altLang="zh-CN" dirty="0"/>
              <a:t>6</a:t>
            </a:r>
            <a:r>
              <a:rPr kumimoji="1" lang="zh-CN" altLang="en-US" dirty="0"/>
              <a:t>的最短路径，如果使用</a:t>
            </a:r>
            <a:r>
              <a:rPr kumimoji="1" lang="en-US" altLang="zh-CN" dirty="0" err="1"/>
              <a:t>dijkstra</a:t>
            </a:r>
            <a:r>
              <a:rPr kumimoji="1" lang="zh-CN" altLang="en-US" dirty="0"/>
              <a:t>算法</a:t>
            </a:r>
            <a:r>
              <a:rPr kumimoji="1" lang="en-US" altLang="zh-CN" dirty="0"/>
              <a:t>4</a:t>
            </a:r>
            <a:r>
              <a:rPr kumimoji="1" lang="zh-CN" altLang="en-US" dirty="0"/>
              <a:t>节点因为离</a:t>
            </a:r>
            <a:r>
              <a:rPr kumimoji="1" lang="en-US" altLang="zh-CN" dirty="0"/>
              <a:t>1</a:t>
            </a:r>
            <a:r>
              <a:rPr kumimoji="1" lang="zh-CN" altLang="en-US" dirty="0"/>
              <a:t>太远了，所以需要几百个点之后才能遍历到</a:t>
            </a:r>
            <a:r>
              <a:rPr kumimoji="1" lang="en-US" altLang="zh-CN" dirty="0"/>
              <a:t>4</a:t>
            </a:r>
            <a:r>
              <a:rPr kumimoji="1" lang="zh-CN" altLang="en-US" dirty="0"/>
              <a:t>。算法就会比较慢。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而如果使用</a:t>
            </a:r>
            <a:r>
              <a:rPr kumimoji="1" lang="en-US" altLang="zh-CN" dirty="0" err="1"/>
              <a:t>astar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节点预估到</a:t>
            </a:r>
            <a:r>
              <a:rPr kumimoji="1" lang="en-US" altLang="zh-CN" dirty="0"/>
              <a:t>6</a:t>
            </a:r>
            <a:r>
              <a:rPr kumimoji="1" lang="zh-CN" altLang="en-US" dirty="0"/>
              <a:t>的距离可能就有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左右多，所以很快就能</a:t>
            </a:r>
            <a:r>
              <a:rPr kumimoji="1" lang="en-US" altLang="zh-CN" dirty="0"/>
              <a:t>“</a:t>
            </a:r>
            <a:r>
              <a:rPr kumimoji="1" lang="zh-CN" altLang="en-US" dirty="0"/>
              <a:t>轮到</a:t>
            </a:r>
            <a:r>
              <a:rPr kumimoji="1" lang="en-US" altLang="zh-CN" dirty="0"/>
              <a:t>”4</a:t>
            </a:r>
            <a:r>
              <a:rPr kumimoji="1" lang="zh-CN" altLang="en-US" dirty="0"/>
              <a:t>，因而</a:t>
            </a:r>
            <a:r>
              <a:rPr kumimoji="1" lang="en-US" altLang="zh-CN" dirty="0" err="1"/>
              <a:t>astar</a:t>
            </a:r>
            <a:r>
              <a:rPr kumimoji="1" lang="zh-CN" altLang="en-US" dirty="0"/>
              <a:t>此时会优于</a:t>
            </a:r>
            <a:r>
              <a:rPr kumimoji="1" lang="en-US" altLang="zh-CN" dirty="0" err="1"/>
              <a:t>dijkstra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astar</a:t>
            </a:r>
            <a:r>
              <a:rPr kumimoji="1" lang="zh-CN" altLang="en-US" dirty="0"/>
              <a:t>的启发函数或称预估函数，估算的越准，算的就越快。</a:t>
            </a:r>
          </a:p>
        </p:txBody>
      </p:sp>
    </p:spTree>
    <p:extLst>
      <p:ext uri="{BB962C8B-B14F-4D97-AF65-F5344CB8AC3E}">
        <p14:creationId xmlns:p14="http://schemas.microsoft.com/office/powerpoint/2010/main" val="60049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95FCD54-3D38-364D-B61E-04B33C69C48C}"/>
              </a:ext>
            </a:extLst>
          </p:cNvPr>
          <p:cNvSpPr/>
          <p:nvPr/>
        </p:nvSpPr>
        <p:spPr>
          <a:xfrm>
            <a:off x="3875903" y="2335813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7AB625-8117-0E4B-873A-DB3D5F8ADC12}"/>
              </a:ext>
            </a:extLst>
          </p:cNvPr>
          <p:cNvSpPr/>
          <p:nvPr/>
        </p:nvSpPr>
        <p:spPr>
          <a:xfrm>
            <a:off x="7068709" y="406987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1C9995F-AE4F-BE4E-A23D-8FC6AAB0BE41}"/>
              </a:ext>
            </a:extLst>
          </p:cNvPr>
          <p:cNvSpPr/>
          <p:nvPr/>
        </p:nvSpPr>
        <p:spPr>
          <a:xfrm>
            <a:off x="8316097" y="2335812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A9F0394-C89E-9B4D-A1DD-1B171C93A97C}"/>
              </a:ext>
            </a:extLst>
          </p:cNvPr>
          <p:cNvSpPr/>
          <p:nvPr/>
        </p:nvSpPr>
        <p:spPr>
          <a:xfrm>
            <a:off x="3888260" y="4069878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DF12A03-2120-114D-AE60-C1F5C6C80849}"/>
              </a:ext>
            </a:extLst>
          </p:cNvPr>
          <p:cNvSpPr/>
          <p:nvPr/>
        </p:nvSpPr>
        <p:spPr>
          <a:xfrm>
            <a:off x="6096000" y="2335812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B359297-7122-CC40-A03A-394AFF736F3D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4481384" y="2638553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30471D4-BD93-024D-8595-45E7F2667044}"/>
              </a:ext>
            </a:extLst>
          </p:cNvPr>
          <p:cNvCxnSpPr/>
          <p:nvPr/>
        </p:nvCxnSpPr>
        <p:spPr>
          <a:xfrm flipV="1">
            <a:off x="6701481" y="2638552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D4D509-68DE-8149-B22C-A58F9AE50E6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78644" y="2941294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1A1F88B-3951-2C42-A9E5-BB475D12C920}"/>
              </a:ext>
            </a:extLst>
          </p:cNvPr>
          <p:cNvSpPr txBox="1"/>
          <p:nvPr/>
        </p:nvSpPr>
        <p:spPr>
          <a:xfrm>
            <a:off x="5086865" y="23358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749EFA-E9B2-8445-8548-0CBBCDE7DE9A}"/>
              </a:ext>
            </a:extLst>
          </p:cNvPr>
          <p:cNvSpPr txBox="1"/>
          <p:nvPr/>
        </p:nvSpPr>
        <p:spPr>
          <a:xfrm>
            <a:off x="7371449" y="23358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281422-7F8C-2D44-A727-DF9C96CF5F09}"/>
              </a:ext>
            </a:extLst>
          </p:cNvPr>
          <p:cNvSpPr txBox="1"/>
          <p:nvPr/>
        </p:nvSpPr>
        <p:spPr>
          <a:xfrm>
            <a:off x="3888260" y="33621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21AA723-C619-A04A-B9AD-6D4F86EEB582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493741" y="2852622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048ED44-B1B1-BC4D-91A4-D7CD53ADDAAB}"/>
              </a:ext>
            </a:extLst>
          </p:cNvPr>
          <p:cNvSpPr txBox="1"/>
          <p:nvPr/>
        </p:nvSpPr>
        <p:spPr>
          <a:xfrm>
            <a:off x="5086865" y="33621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899CD9F-010A-5346-9087-685642C6091A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4493741" y="4372619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25B3979-4C07-A44D-910A-6D60D3EC4266}"/>
              </a:ext>
            </a:extLst>
          </p:cNvPr>
          <p:cNvSpPr txBox="1"/>
          <p:nvPr/>
        </p:nvSpPr>
        <p:spPr>
          <a:xfrm>
            <a:off x="5627978" y="40698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97B37AD-0748-C148-81A8-0D755FD1DDB8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612810" y="2852622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35ABE7D-4BBB-A145-A636-9E727101E88A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7585519" y="2852622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2DFE9B6-F178-B641-9B79-D3187DA0C99E}"/>
              </a:ext>
            </a:extLst>
          </p:cNvPr>
          <p:cNvSpPr txBox="1"/>
          <p:nvPr/>
        </p:nvSpPr>
        <p:spPr>
          <a:xfrm>
            <a:off x="7688649" y="32432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BB5240-F0A3-8D45-93D7-DADEF0F4852B}"/>
              </a:ext>
            </a:extLst>
          </p:cNvPr>
          <p:cNvSpPr txBox="1"/>
          <p:nvPr/>
        </p:nvSpPr>
        <p:spPr>
          <a:xfrm>
            <a:off x="6548234" y="3459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文本框 34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</p:spTree>
    <p:extLst>
      <p:ext uri="{BB962C8B-B14F-4D97-AF65-F5344CB8AC3E}">
        <p14:creationId xmlns:p14="http://schemas.microsoft.com/office/powerpoint/2010/main" val="36000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5EAB5625-0F51-1946-9439-E7CAD68EDDF2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6368922" y="911659"/>
            <a:ext cx="827902" cy="296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AE4C9C-B375-3547-AF6D-5F16DC551348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13" name="文本框 1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5F72FC9-4EF1-5E4E-A133-7BD5D4E50F83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4681E9-8F96-2140-8373-66ED93BC6DAC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4247A0F-C9A1-234E-9720-E387EEF57604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F1D77D2-D5AD-8646-94D9-83D2055A2EAC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64CBEA1-5FE0-9342-9CC4-CE5EED0EC3CD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C831F1A-65CE-284E-834D-0C7B822E7B61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F99B18A-BC16-D547-BB8E-B21F04ED1E1E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0798844-2471-864F-AAF8-11B8C3C10621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369B5A8-731A-A94A-A003-45E2CD853140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5B1069-1F7D-DB41-A3F6-0D397CFCCBE2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3390DF-2AD7-8944-9D59-DAE1458D9588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A14C09A-59C3-3848-BED5-367D3CD86712}"/>
              </a:ext>
            </a:extLst>
          </p:cNvPr>
          <p:cNvCxnSpPr>
            <a:cxnSpLocks/>
            <a:stCxn id="17" idx="6"/>
            <a:endCxn id="18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DA8E997-1BEF-184E-A983-0CBEBC7ECE20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F5E926C-1B8C-CE49-B40C-72A8ED9A8A0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30AC3DD-E4BF-7F4F-AAAB-49D2FDDC2E27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E8C29C75-1CFD-B344-AA90-422686810AE5}"/>
              </a:ext>
            </a:extLst>
          </p:cNvPr>
          <p:cNvCxnSpPr>
            <a:cxnSpLocks/>
            <a:stCxn id="18" idx="5"/>
            <a:endCxn id="15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2045A6C-8D34-6043-9618-ABCBFBEDF092}"/>
              </a:ext>
            </a:extLst>
          </p:cNvPr>
          <p:cNvCxnSpPr>
            <a:cxnSpLocks/>
            <a:stCxn id="16" idx="3"/>
            <a:endCxn id="15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307F02C-4F7A-5449-8178-8FFFB910D1EA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269BAE-E89F-4742-A9AC-33E21A2CA0C2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381715D-8D22-4B6A-A2A0-92254D9BC692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4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B17148E-2D40-A34D-835E-D2EB4FFF038F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BDDAB0-8112-5144-A371-D41F4A7CA227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25712A-3AE4-E941-A19D-F462F597B235}"/>
              </a:ext>
            </a:extLst>
          </p:cNvPr>
          <p:cNvSpPr/>
          <p:nvPr/>
        </p:nvSpPr>
        <p:spPr>
          <a:xfrm>
            <a:off x="6429633" y="1260389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CC4B33-1BBD-2745-A9AD-70543D18D3B4}"/>
              </a:ext>
            </a:extLst>
          </p:cNvPr>
          <p:cNvSpPr/>
          <p:nvPr/>
        </p:nvSpPr>
        <p:spPr>
          <a:xfrm>
            <a:off x="6429633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1" name="文本框 1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1E3060-5852-F048-9D0C-CD0BCF41FA54}"/>
              </a:ext>
            </a:extLst>
          </p:cNvPr>
          <p:cNvSpPr/>
          <p:nvPr/>
        </p:nvSpPr>
        <p:spPr>
          <a:xfrm>
            <a:off x="8019536" y="134688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E0064A-1611-794F-8581-D1091D206C2A}"/>
              </a:ext>
            </a:extLst>
          </p:cNvPr>
          <p:cNvSpPr/>
          <p:nvPr/>
        </p:nvSpPr>
        <p:spPr>
          <a:xfrm>
            <a:off x="8019536" y="18493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EE852C9-EEE7-A940-80C6-2DFE23A66264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409F989-D780-2E47-BF79-13B887E680E4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1417E15-CD94-3F44-B540-489DF934C163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C4A7579-E314-B741-88E3-9A7DEE41708D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698A2E8-E495-D245-9364-522514DEC132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DB4D3DD-AC3D-E641-9BA1-337152F77662}"/>
              </a:ext>
            </a:extLst>
          </p:cNvPr>
          <p:cNvCxnSpPr>
            <a:cxnSpLocks/>
            <a:stCxn id="19" idx="6"/>
            <a:endCxn id="26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97C49C3-655B-B84D-A890-25095DB1742C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4E7B333-B663-D54B-A6D0-9BD1188250DE}"/>
              </a:ext>
            </a:extLst>
          </p:cNvPr>
          <p:cNvCxnSpPr>
            <a:cxnSpLocks/>
            <a:stCxn id="19" idx="4"/>
            <a:endCxn id="25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CDFC334-1CCF-3249-9641-E44C3993343C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136AF8-5E6F-B748-8B45-7552B64BC47A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8628AE8-5FBF-344A-B0E4-735D4E85832C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5276061B-4EB7-3A4E-9517-966B8AD51A87}"/>
              </a:ext>
            </a:extLst>
          </p:cNvPr>
          <p:cNvCxnSpPr>
            <a:cxnSpLocks/>
            <a:stCxn id="25" idx="6"/>
            <a:endCxn id="26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69BBBFA-F88D-0945-A7DD-9FA368C0A59C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EB65E3C7-52CE-9743-83AA-0DD8605F566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82182B9-D38C-524F-8BB0-6672C0325E2F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0CC17D47-531B-1B42-BEE3-68B305EEAA67}"/>
              </a:ext>
            </a:extLst>
          </p:cNvPr>
          <p:cNvCxnSpPr>
            <a:cxnSpLocks/>
            <a:stCxn id="26" idx="5"/>
            <a:endCxn id="20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4BCB703-F66A-FE44-A339-16ABDDABA449}"/>
              </a:ext>
            </a:extLst>
          </p:cNvPr>
          <p:cNvCxnSpPr>
            <a:cxnSpLocks/>
            <a:stCxn id="24" idx="3"/>
            <a:endCxn id="20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0E19B314-FAED-144B-B3BD-4DFBFB24D766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1AD56B6-A5B8-7A48-A559-1A4948246669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95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73FA9E3-D6E5-C443-91A9-12EB856BD44A}"/>
              </a:ext>
            </a:extLst>
          </p:cNvPr>
          <p:cNvSpPr/>
          <p:nvPr/>
        </p:nvSpPr>
        <p:spPr>
          <a:xfrm>
            <a:off x="2533135" y="864973"/>
            <a:ext cx="790833" cy="790833"/>
          </a:xfrm>
          <a:prstGeom prst="ellipse">
            <a:avLst/>
          </a:prstGeom>
          <a:solidFill>
            <a:srgbClr val="CFD5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sz="1200" dirty="0">
                <a:solidFill>
                  <a:schemeClr val="accent2"/>
                </a:solidFill>
              </a:rPr>
              <a:t>0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E0C9DEE-F80B-6743-B895-E242FCD003B0}"/>
              </a:ext>
            </a:extLst>
          </p:cNvPr>
          <p:cNvSpPr/>
          <p:nvPr/>
        </p:nvSpPr>
        <p:spPr>
          <a:xfrm>
            <a:off x="7743567" y="679621"/>
            <a:ext cx="3830595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C0C45-738A-0E4C-9754-17E339B0EC65}"/>
              </a:ext>
            </a:extLst>
          </p:cNvPr>
          <p:cNvSpPr txBox="1"/>
          <p:nvPr/>
        </p:nvSpPr>
        <p:spPr>
          <a:xfrm>
            <a:off x="9267568" y="3212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D4CD8-969B-084C-BD8A-85A71142B4A3}"/>
              </a:ext>
            </a:extLst>
          </p:cNvPr>
          <p:cNvSpPr/>
          <p:nvPr/>
        </p:nvSpPr>
        <p:spPr>
          <a:xfrm>
            <a:off x="8019536" y="86497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1-0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C16266-946B-6B43-8C06-6A226ED387B9}"/>
              </a:ext>
            </a:extLst>
          </p:cNvPr>
          <p:cNvSpPr/>
          <p:nvPr/>
        </p:nvSpPr>
        <p:spPr>
          <a:xfrm>
            <a:off x="3501080" y="1808205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r>
              <a:rPr kumimoji="1" lang="en-US" altLang="zh-CN" sz="1200" dirty="0">
                <a:solidFill>
                  <a:schemeClr val="accent2"/>
                </a:solidFill>
              </a:rPr>
              <a:t>1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AA9BAFE-C8D2-6144-B30E-10B83140F05A}"/>
              </a:ext>
            </a:extLst>
          </p:cNvPr>
          <p:cNvSpPr/>
          <p:nvPr/>
        </p:nvSpPr>
        <p:spPr>
          <a:xfrm>
            <a:off x="1577545" y="1808204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CN" sz="1200" dirty="0">
                <a:solidFill>
                  <a:schemeClr val="accent2"/>
                </a:solidFill>
              </a:rPr>
              <a:t>3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E9656DB-74D0-614C-B0B6-E4B85064B2CB}"/>
              </a:ext>
            </a:extLst>
          </p:cNvPr>
          <p:cNvCxnSpPr>
            <a:stCxn id="4" idx="3"/>
            <a:endCxn id="10" idx="0"/>
          </p:cNvCxnSpPr>
          <p:nvPr/>
        </p:nvCxnSpPr>
        <p:spPr>
          <a:xfrm flipH="1">
            <a:off x="1972962" y="1539991"/>
            <a:ext cx="675988" cy="26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41CD788-1D74-0347-8FA3-663B742887F9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3208153" y="1539991"/>
            <a:ext cx="688344" cy="2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B17148E-2D40-A34D-835E-D2EB4FFF038F}"/>
              </a:ext>
            </a:extLst>
          </p:cNvPr>
          <p:cNvSpPr/>
          <p:nvPr/>
        </p:nvSpPr>
        <p:spPr>
          <a:xfrm>
            <a:off x="5943600" y="690608"/>
            <a:ext cx="1799967" cy="23395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BDDAB0-8112-5144-A371-D41F4A7CA227}"/>
              </a:ext>
            </a:extLst>
          </p:cNvPr>
          <p:cNvSpPr txBox="1"/>
          <p:nvPr/>
        </p:nvSpPr>
        <p:spPr>
          <a:xfrm>
            <a:off x="6439465" y="32822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queue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25712A-3AE4-E941-A19D-F462F597B235}"/>
              </a:ext>
            </a:extLst>
          </p:cNvPr>
          <p:cNvSpPr/>
          <p:nvPr/>
        </p:nvSpPr>
        <p:spPr>
          <a:xfrm>
            <a:off x="6429633" y="1260389"/>
            <a:ext cx="827902" cy="2965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CC4B33-1BBD-2745-A9AD-70543D18D3B4}"/>
              </a:ext>
            </a:extLst>
          </p:cNvPr>
          <p:cNvSpPr/>
          <p:nvPr/>
        </p:nvSpPr>
        <p:spPr>
          <a:xfrm>
            <a:off x="6429633" y="1701112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21" name="文本框 1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E6636BC20180234D78A0072836F0B9F0E2B9B2071AE6ABA0A3D9863EB1912B0E3B48BB38916B0B0022192B08C846A5EB1009210A91D05BB11BBFC23A787E20D824FD40AD2720A6D7A4BB2A276AF241B76B37E158702046CE28F8519C47B00CB8DEF6299E9E3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1E3060-5852-F048-9D0C-CD0BCF41FA54}"/>
              </a:ext>
            </a:extLst>
          </p:cNvPr>
          <p:cNvSpPr/>
          <p:nvPr/>
        </p:nvSpPr>
        <p:spPr>
          <a:xfrm>
            <a:off x="8019536" y="1346887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2-3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E0064A-1611-794F-8581-D1091D206C2A}"/>
              </a:ext>
            </a:extLst>
          </p:cNvPr>
          <p:cNvSpPr/>
          <p:nvPr/>
        </p:nvSpPr>
        <p:spPr>
          <a:xfrm>
            <a:off x="8019536" y="1849393"/>
            <a:ext cx="827902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4-1</a:t>
            </a:r>
            <a:endParaRPr kumimoji="1"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2BDBFB4-FA94-DF45-AD78-732427E32989}"/>
              </a:ext>
            </a:extLst>
          </p:cNvPr>
          <p:cNvSpPr/>
          <p:nvPr/>
        </p:nvSpPr>
        <p:spPr>
          <a:xfrm>
            <a:off x="7146325" y="4161761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12362EF-5D43-714F-B702-E2D76479F220}"/>
              </a:ext>
            </a:extLst>
          </p:cNvPr>
          <p:cNvSpPr/>
          <p:nvPr/>
        </p:nvSpPr>
        <p:spPr>
          <a:xfrm>
            <a:off x="10339131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67B7148-0C37-7748-8454-F6474ED4387C}"/>
              </a:ext>
            </a:extLst>
          </p:cNvPr>
          <p:cNvSpPr/>
          <p:nvPr/>
        </p:nvSpPr>
        <p:spPr>
          <a:xfrm>
            <a:off x="11586519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F719717-B291-A04C-9785-596A71E0EC4E}"/>
              </a:ext>
            </a:extLst>
          </p:cNvPr>
          <p:cNvSpPr/>
          <p:nvPr/>
        </p:nvSpPr>
        <p:spPr>
          <a:xfrm>
            <a:off x="7158682" y="5895826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C66F17B-BD7D-364E-94F2-269D4F6588D5}"/>
              </a:ext>
            </a:extLst>
          </p:cNvPr>
          <p:cNvSpPr/>
          <p:nvPr/>
        </p:nvSpPr>
        <p:spPr>
          <a:xfrm>
            <a:off x="9366422" y="4161760"/>
            <a:ext cx="605481" cy="605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7A030964-A5A5-C747-8922-B04B1A70C72F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 flipV="1">
            <a:off x="7751806" y="4464501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8905BBFB-5A2A-1045-8513-BF93AD07AAD2}"/>
              </a:ext>
            </a:extLst>
          </p:cNvPr>
          <p:cNvCxnSpPr/>
          <p:nvPr/>
        </p:nvCxnSpPr>
        <p:spPr>
          <a:xfrm flipV="1">
            <a:off x="9971903" y="4464500"/>
            <a:ext cx="1614616" cy="1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CD90F55-1B1E-F644-867F-7AB82CE3B0BA}"/>
              </a:ext>
            </a:extLst>
          </p:cNvPr>
          <p:cNvCxnSpPr>
            <a:cxnSpLocks/>
            <a:stCxn id="41" idx="4"/>
            <a:endCxn id="44" idx="0"/>
          </p:cNvCxnSpPr>
          <p:nvPr/>
        </p:nvCxnSpPr>
        <p:spPr>
          <a:xfrm>
            <a:off x="7449066" y="4767242"/>
            <a:ext cx="12357" cy="1128584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430A4939-45DC-984F-A4E6-0987336D15A7}"/>
              </a:ext>
            </a:extLst>
          </p:cNvPr>
          <p:cNvSpPr txBox="1"/>
          <p:nvPr/>
        </p:nvSpPr>
        <p:spPr>
          <a:xfrm>
            <a:off x="8357287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A303AFA-6897-7E49-AF29-7A9A6CB69864}"/>
              </a:ext>
            </a:extLst>
          </p:cNvPr>
          <p:cNvSpPr txBox="1"/>
          <p:nvPr/>
        </p:nvSpPr>
        <p:spPr>
          <a:xfrm>
            <a:off x="10641871" y="4161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96B2236-13FF-5D48-A76E-76D792499224}"/>
              </a:ext>
            </a:extLst>
          </p:cNvPr>
          <p:cNvSpPr txBox="1"/>
          <p:nvPr/>
        </p:nvSpPr>
        <p:spPr>
          <a:xfrm>
            <a:off x="7158682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64D1BC9C-6484-4B4B-88A2-7B4F586CAA2D}"/>
              </a:ext>
            </a:extLst>
          </p:cNvPr>
          <p:cNvCxnSpPr>
            <a:cxnSpLocks/>
            <a:stCxn id="44" idx="6"/>
            <a:endCxn id="45" idx="3"/>
          </p:cNvCxnSpPr>
          <p:nvPr/>
        </p:nvCxnSpPr>
        <p:spPr>
          <a:xfrm flipV="1">
            <a:off x="7764163" y="4678570"/>
            <a:ext cx="1690930" cy="1519997"/>
          </a:xfrm>
          <a:prstGeom prst="straightConnector1">
            <a:avLst/>
          </a:prstGeom>
          <a:ln w="57150">
            <a:headEnd type="none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289F2FB6-3949-7A4E-9393-5EEB3A0D6BF3}"/>
              </a:ext>
            </a:extLst>
          </p:cNvPr>
          <p:cNvSpPr txBox="1"/>
          <p:nvPr/>
        </p:nvSpPr>
        <p:spPr>
          <a:xfrm>
            <a:off x="8357287" y="518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05369373-64E7-6641-9F80-9F63B4B11AC9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7764163" y="6198567"/>
            <a:ext cx="2574968" cy="0"/>
          </a:xfrm>
          <a:prstGeom prst="straightConnector1">
            <a:avLst/>
          </a:prstGeom>
          <a:ln w="57150">
            <a:headEnd type="arrow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6C2C1A8-786B-EE4A-BC1D-F98D544EE82D}"/>
              </a:ext>
            </a:extLst>
          </p:cNvPr>
          <p:cNvSpPr txBox="1"/>
          <p:nvPr/>
        </p:nvSpPr>
        <p:spPr>
          <a:xfrm>
            <a:off x="8898400" y="58958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D32BAD89-FCFD-A344-8367-997A9316472A}"/>
              </a:ext>
            </a:extLst>
          </p:cNvPr>
          <p:cNvCxnSpPr>
            <a:cxnSpLocks/>
            <a:stCxn id="45" idx="5"/>
            <a:endCxn id="42" idx="1"/>
          </p:cNvCxnSpPr>
          <p:nvPr/>
        </p:nvCxnSpPr>
        <p:spPr>
          <a:xfrm>
            <a:off x="9883232" y="4678570"/>
            <a:ext cx="544570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CE83DE0A-8483-D44F-8128-980F5CD7F0FD}"/>
              </a:ext>
            </a:extLst>
          </p:cNvPr>
          <p:cNvCxnSpPr>
            <a:cxnSpLocks/>
            <a:stCxn id="43" idx="3"/>
            <a:endCxn id="42" idx="7"/>
          </p:cNvCxnSpPr>
          <p:nvPr/>
        </p:nvCxnSpPr>
        <p:spPr>
          <a:xfrm flipH="1">
            <a:off x="10855941" y="4678570"/>
            <a:ext cx="819249" cy="1305927"/>
          </a:xfrm>
          <a:prstGeom prst="straightConnector1">
            <a:avLst/>
          </a:prstGeom>
          <a:ln w="57150">
            <a:headEnd type="arrow" w="lg" len="lg"/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E05EB39-5A05-094D-8A6A-3949A354D4FC}"/>
              </a:ext>
            </a:extLst>
          </p:cNvPr>
          <p:cNvSpPr txBox="1"/>
          <p:nvPr/>
        </p:nvSpPr>
        <p:spPr>
          <a:xfrm>
            <a:off x="10959071" y="5069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3350EB2-1234-A241-A1AE-48980D885E7A}"/>
              </a:ext>
            </a:extLst>
          </p:cNvPr>
          <p:cNvSpPr txBox="1"/>
          <p:nvPr/>
        </p:nvSpPr>
        <p:spPr>
          <a:xfrm>
            <a:off x="9818656" y="5285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36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6908</TotalTime>
  <Words>4106</Words>
  <Application>Microsoft Office PowerPoint</Application>
  <PresentationFormat>宽屏</PresentationFormat>
  <Paragraphs>1967</Paragraphs>
  <Slides>54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var(--source-code-font-family)</vt:lpstr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frank</cp:lastModifiedBy>
  <cp:revision>37</cp:revision>
  <dcterms:created xsi:type="dcterms:W3CDTF">2021-03-17T12:27:30Z</dcterms:created>
  <dcterms:modified xsi:type="dcterms:W3CDTF">2021-06-05T08:06:59Z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E6636BC20180234D78A0072836F0B9F0E2B9B2071AE6ABA0A3D9863EB1912B0E3B48BB38916B0B0022192B08C846A5EB1009210A91D05BB11BBFC23A787E20D824FD40AD2720A6D7A4BB2A276AF241B76B37E158702046CE28F8519C47B00CB8DEF6299E9E3</vt:lpwstr>
  </property>
</Properties>
</file>